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85"/>
  </p:notesMasterIdLst>
  <p:sldIdLst>
    <p:sldId id="256" r:id="rId2"/>
    <p:sldId id="395" r:id="rId3"/>
    <p:sldId id="403" r:id="rId4"/>
    <p:sldId id="404" r:id="rId5"/>
    <p:sldId id="268" r:id="rId6"/>
    <p:sldId id="269" r:id="rId7"/>
    <p:sldId id="290" r:id="rId8"/>
    <p:sldId id="257" r:id="rId9"/>
    <p:sldId id="306" r:id="rId10"/>
    <p:sldId id="307" r:id="rId11"/>
    <p:sldId id="310" r:id="rId12"/>
    <p:sldId id="311" r:id="rId13"/>
    <p:sldId id="312" r:id="rId14"/>
    <p:sldId id="313" r:id="rId15"/>
    <p:sldId id="314" r:id="rId16"/>
    <p:sldId id="262" r:id="rId17"/>
    <p:sldId id="291" r:id="rId18"/>
    <p:sldId id="292" r:id="rId19"/>
    <p:sldId id="294" r:id="rId20"/>
    <p:sldId id="302" r:id="rId21"/>
    <p:sldId id="289" r:id="rId22"/>
    <p:sldId id="315" r:id="rId23"/>
    <p:sldId id="353" r:id="rId24"/>
    <p:sldId id="345" r:id="rId25"/>
    <p:sldId id="277" r:id="rId26"/>
    <p:sldId id="344" r:id="rId27"/>
    <p:sldId id="303" r:id="rId28"/>
    <p:sldId id="346" r:id="rId29"/>
    <p:sldId id="281" r:id="rId30"/>
    <p:sldId id="347" r:id="rId31"/>
    <p:sldId id="298" r:id="rId32"/>
    <p:sldId id="295" r:id="rId33"/>
    <p:sldId id="317" r:id="rId34"/>
    <p:sldId id="348" r:id="rId35"/>
    <p:sldId id="324" r:id="rId36"/>
    <p:sldId id="320" r:id="rId37"/>
    <p:sldId id="319" r:id="rId38"/>
    <p:sldId id="321" r:id="rId39"/>
    <p:sldId id="325" r:id="rId40"/>
    <p:sldId id="326" r:id="rId41"/>
    <p:sldId id="322" r:id="rId42"/>
    <p:sldId id="337" r:id="rId43"/>
    <p:sldId id="323" r:id="rId44"/>
    <p:sldId id="338" r:id="rId45"/>
    <p:sldId id="327" r:id="rId46"/>
    <p:sldId id="328" r:id="rId47"/>
    <p:sldId id="350" r:id="rId48"/>
    <p:sldId id="331" r:id="rId49"/>
    <p:sldId id="332" r:id="rId50"/>
    <p:sldId id="333" r:id="rId51"/>
    <p:sldId id="334" r:id="rId52"/>
    <p:sldId id="335" r:id="rId53"/>
    <p:sldId id="351" r:id="rId54"/>
    <p:sldId id="405" r:id="rId55"/>
    <p:sldId id="406" r:id="rId56"/>
    <p:sldId id="308" r:id="rId57"/>
    <p:sldId id="336" r:id="rId58"/>
    <p:sldId id="352" r:id="rId59"/>
    <p:sldId id="342" r:id="rId60"/>
    <p:sldId id="280" r:id="rId61"/>
    <p:sldId id="299" r:id="rId62"/>
    <p:sldId id="354" r:id="rId63"/>
    <p:sldId id="343" r:id="rId64"/>
    <p:sldId id="339" r:id="rId65"/>
    <p:sldId id="301" r:id="rId66"/>
    <p:sldId id="304" r:id="rId67"/>
    <p:sldId id="355" r:id="rId68"/>
    <p:sldId id="293" r:id="rId69"/>
    <p:sldId id="316" r:id="rId70"/>
    <p:sldId id="273" r:id="rId71"/>
    <p:sldId id="278" r:id="rId72"/>
    <p:sldId id="279" r:id="rId73"/>
    <p:sldId id="266" r:id="rId74"/>
    <p:sldId id="300" r:id="rId75"/>
    <p:sldId id="356" r:id="rId76"/>
    <p:sldId id="260" r:id="rId77"/>
    <p:sldId id="275" r:id="rId78"/>
    <p:sldId id="271" r:id="rId79"/>
    <p:sldId id="274" r:id="rId80"/>
    <p:sldId id="272" r:id="rId81"/>
    <p:sldId id="401" r:id="rId82"/>
    <p:sldId id="393" r:id="rId83"/>
    <p:sldId id="402" r:id="rId84"/>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D2CD"/>
    <a:srgbClr val="FFFFFF"/>
    <a:srgbClr val="CFE2F3"/>
    <a:srgbClr val="0078D6"/>
    <a:srgbClr val="0577D6"/>
    <a:srgbClr val="0077D7"/>
    <a:srgbClr val="E5EFF8"/>
    <a:srgbClr val="E8F1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79" autoAdjust="0"/>
    <p:restoredTop sz="73055" autoAdjust="0"/>
  </p:normalViewPr>
  <p:slideViewPr>
    <p:cSldViewPr snapToGrid="0">
      <p:cViewPr varScale="1">
        <p:scale>
          <a:sx n="75" d="100"/>
          <a:sy n="75" d="100"/>
        </p:scale>
        <p:origin x="878" y="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microsoft.com/office/2016/11/relationships/changesInfo" Target="changesInfos/changesInfo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s Bräsen" userId="7af54d246c158795" providerId="LiveId" clId="{06AA5F8F-0CD7-49BF-8A51-C3729934496E}"/>
    <pc:docChg chg="undo redo custSel addSld delSld modSld sldOrd">
      <pc:chgData name="Andreas Bräsen" userId="7af54d246c158795" providerId="LiveId" clId="{06AA5F8F-0CD7-49BF-8A51-C3729934496E}" dt="2019-05-15T22:12:38.509" v="14385" actId="20577"/>
      <pc:docMkLst>
        <pc:docMk/>
      </pc:docMkLst>
      <pc:sldChg chg="addSp modSp">
        <pc:chgData name="Andreas Bräsen" userId="7af54d246c158795" providerId="LiveId" clId="{06AA5F8F-0CD7-49BF-8A51-C3729934496E}" dt="2019-05-14T23:11:51.725" v="13413" actId="20577"/>
        <pc:sldMkLst>
          <pc:docMk/>
          <pc:sldMk cId="94606326" sldId="256"/>
        </pc:sldMkLst>
        <pc:spChg chg="mod">
          <ac:chgData name="Andreas Bräsen" userId="7af54d246c158795" providerId="LiveId" clId="{06AA5F8F-0CD7-49BF-8A51-C3729934496E}" dt="2019-05-14T23:11:51.725" v="13413" actId="20577"/>
          <ac:spMkLst>
            <pc:docMk/>
            <pc:sldMk cId="94606326" sldId="256"/>
            <ac:spMk id="3" creationId="{1A5DAAA3-77A5-472A-B155-AD80B1807938}"/>
          </ac:spMkLst>
        </pc:spChg>
        <pc:picChg chg="add mod">
          <ac:chgData name="Andreas Bräsen" userId="7af54d246c158795" providerId="LiveId" clId="{06AA5F8F-0CD7-49BF-8A51-C3729934496E}" dt="2019-04-26T04:32:44.202" v="1204" actId="1076"/>
          <ac:picMkLst>
            <pc:docMk/>
            <pc:sldMk cId="94606326" sldId="256"/>
            <ac:picMk id="4" creationId="{8003EC9B-718E-4C9A-82FB-4E657677ADDA}"/>
          </ac:picMkLst>
        </pc:picChg>
      </pc:sldChg>
      <pc:sldChg chg="modSp ord">
        <pc:chgData name="Andreas Bräsen" userId="7af54d246c158795" providerId="LiveId" clId="{06AA5F8F-0CD7-49BF-8A51-C3729934496E}" dt="2019-05-14T23:21:18.109" v="13684" actId="20577"/>
        <pc:sldMkLst>
          <pc:docMk/>
          <pc:sldMk cId="2830712760" sldId="257"/>
        </pc:sldMkLst>
        <pc:spChg chg="mod">
          <ac:chgData name="Andreas Bräsen" userId="7af54d246c158795" providerId="LiveId" clId="{06AA5F8F-0CD7-49BF-8A51-C3729934496E}" dt="2019-05-14T23:21:18.109" v="13684" actId="20577"/>
          <ac:spMkLst>
            <pc:docMk/>
            <pc:sldMk cId="2830712760" sldId="257"/>
            <ac:spMk id="4" creationId="{61AA37F9-EE62-428C-89D2-7FC5BF0373B8}"/>
          </ac:spMkLst>
        </pc:spChg>
      </pc:sldChg>
      <pc:sldChg chg="del">
        <pc:chgData name="Andreas Bräsen" userId="7af54d246c158795" providerId="LiveId" clId="{06AA5F8F-0CD7-49BF-8A51-C3729934496E}" dt="2019-05-14T23:11:25.886" v="13400" actId="2696"/>
        <pc:sldMkLst>
          <pc:docMk/>
          <pc:sldMk cId="326181683" sldId="258"/>
        </pc:sldMkLst>
      </pc:sldChg>
      <pc:sldChg chg="addSp modSp add del">
        <pc:chgData name="Andreas Bräsen" userId="7af54d246c158795" providerId="LiveId" clId="{06AA5F8F-0CD7-49BF-8A51-C3729934496E}" dt="2019-05-14T23:11:18.958" v="13399" actId="2696"/>
        <pc:sldMkLst>
          <pc:docMk/>
          <pc:sldMk cId="1017395354" sldId="259"/>
        </pc:sldMkLst>
        <pc:spChg chg="add mod">
          <ac:chgData name="Andreas Bräsen" userId="7af54d246c158795" providerId="LiveId" clId="{06AA5F8F-0CD7-49BF-8A51-C3729934496E}" dt="2019-02-20T05:27:39.340" v="27" actId="20577"/>
          <ac:spMkLst>
            <pc:docMk/>
            <pc:sldMk cId="1017395354" sldId="259"/>
            <ac:spMk id="2" creationId="{6388F368-FA5B-4586-9FE3-37A5FFF61921}"/>
          </ac:spMkLst>
        </pc:spChg>
        <pc:spChg chg="add mod">
          <ac:chgData name="Andreas Bräsen" userId="7af54d246c158795" providerId="LiveId" clId="{06AA5F8F-0CD7-49BF-8A51-C3729934496E}" dt="2019-02-20T05:27:12.420" v="1"/>
          <ac:spMkLst>
            <pc:docMk/>
            <pc:sldMk cId="1017395354" sldId="259"/>
            <ac:spMk id="3" creationId="{6F4F20FD-6C7C-44F1-B3D0-329D7C01137C}"/>
          </ac:spMkLst>
        </pc:spChg>
      </pc:sldChg>
      <pc:sldChg chg="modSp add ord modAnim">
        <pc:chgData name="Andreas Bräsen" userId="7af54d246c158795" providerId="LiveId" clId="{06AA5F8F-0CD7-49BF-8A51-C3729934496E}" dt="2019-05-15T21:34:35.388" v="14358" actId="20577"/>
        <pc:sldMkLst>
          <pc:docMk/>
          <pc:sldMk cId="3959788999" sldId="260"/>
        </pc:sldMkLst>
        <pc:spChg chg="mod">
          <ac:chgData name="Andreas Bräsen" userId="7af54d246c158795" providerId="LiveId" clId="{06AA5F8F-0CD7-49BF-8A51-C3729934496E}" dt="2019-05-14T21:44:08.143" v="12334" actId="20577"/>
          <ac:spMkLst>
            <pc:docMk/>
            <pc:sldMk cId="3959788999" sldId="260"/>
            <ac:spMk id="2" creationId="{504C9301-B0B9-4157-8081-17ABE3FC5857}"/>
          </ac:spMkLst>
        </pc:spChg>
        <pc:spChg chg="mod">
          <ac:chgData name="Andreas Bräsen" userId="7af54d246c158795" providerId="LiveId" clId="{06AA5F8F-0CD7-49BF-8A51-C3729934496E}" dt="2019-05-15T21:34:35.388" v="14358" actId="20577"/>
          <ac:spMkLst>
            <pc:docMk/>
            <pc:sldMk cId="3959788999" sldId="260"/>
            <ac:spMk id="3" creationId="{B63FC81D-9239-4A51-BF37-F53D13AB35D0}"/>
          </ac:spMkLst>
        </pc:spChg>
      </pc:sldChg>
      <pc:sldChg chg="modSp add del modNotesTx">
        <pc:chgData name="Andreas Bräsen" userId="7af54d246c158795" providerId="LiveId" clId="{06AA5F8F-0CD7-49BF-8A51-C3729934496E}" dt="2019-05-14T23:11:16.800" v="13398" actId="2696"/>
        <pc:sldMkLst>
          <pc:docMk/>
          <pc:sldMk cId="2658870469" sldId="261"/>
        </pc:sldMkLst>
        <pc:spChg chg="mod">
          <ac:chgData name="Andreas Bräsen" userId="7af54d246c158795" providerId="LiveId" clId="{06AA5F8F-0CD7-49BF-8A51-C3729934496E}" dt="2019-04-26T03:52:18.086" v="226" actId="20577"/>
          <ac:spMkLst>
            <pc:docMk/>
            <pc:sldMk cId="2658870469" sldId="261"/>
            <ac:spMk id="2" creationId="{C2183495-8AAA-4819-A1F7-45654CF6F7EA}"/>
          </ac:spMkLst>
        </pc:spChg>
        <pc:spChg chg="mod">
          <ac:chgData name="Andreas Bräsen" userId="7af54d246c158795" providerId="LiveId" clId="{06AA5F8F-0CD7-49BF-8A51-C3729934496E}" dt="2019-04-26T03:54:26.826" v="366" actId="313"/>
          <ac:spMkLst>
            <pc:docMk/>
            <pc:sldMk cId="2658870469" sldId="261"/>
            <ac:spMk id="3" creationId="{A8CBDC21-A1C8-49BE-8042-099566E22B64}"/>
          </ac:spMkLst>
        </pc:spChg>
      </pc:sldChg>
      <pc:sldChg chg="modSp add ord modAnim modNotesTx">
        <pc:chgData name="Andreas Bräsen" userId="7af54d246c158795" providerId="LiveId" clId="{06AA5F8F-0CD7-49BF-8A51-C3729934496E}" dt="2019-05-15T20:39:33.105" v="14213" actId="20577"/>
        <pc:sldMkLst>
          <pc:docMk/>
          <pc:sldMk cId="3724843603" sldId="262"/>
        </pc:sldMkLst>
        <pc:spChg chg="mod">
          <ac:chgData name="Andreas Bräsen" userId="7af54d246c158795" providerId="LiveId" clId="{06AA5F8F-0CD7-49BF-8A51-C3729934496E}" dt="2019-04-27T12:43:46.479" v="5488" actId="20577"/>
          <ac:spMkLst>
            <pc:docMk/>
            <pc:sldMk cId="3724843603" sldId="262"/>
            <ac:spMk id="2" creationId="{7BADA24C-7C18-43BA-9BBC-454379ED52E1}"/>
          </ac:spMkLst>
        </pc:spChg>
        <pc:spChg chg="mod">
          <ac:chgData name="Andreas Bräsen" userId="7af54d246c158795" providerId="LiveId" clId="{06AA5F8F-0CD7-49BF-8A51-C3729934496E}" dt="2019-05-15T20:39:33.105" v="14213" actId="20577"/>
          <ac:spMkLst>
            <pc:docMk/>
            <pc:sldMk cId="3724843603" sldId="262"/>
            <ac:spMk id="3" creationId="{C55AFAF2-951A-493A-8A7A-CB6D4F882310}"/>
          </ac:spMkLst>
        </pc:spChg>
      </pc:sldChg>
      <pc:sldChg chg="modSp add del">
        <pc:chgData name="Andreas Bräsen" userId="7af54d246c158795" providerId="LiveId" clId="{06AA5F8F-0CD7-49BF-8A51-C3729934496E}" dt="2019-05-14T23:11:06.061" v="13395" actId="2696"/>
        <pc:sldMkLst>
          <pc:docMk/>
          <pc:sldMk cId="1854590629" sldId="263"/>
        </pc:sldMkLst>
        <pc:spChg chg="mod">
          <ac:chgData name="Andreas Bräsen" userId="7af54d246c158795" providerId="LiveId" clId="{06AA5F8F-0CD7-49BF-8A51-C3729934496E}" dt="2019-04-26T03:56:18.679" v="416" actId="20577"/>
          <ac:spMkLst>
            <pc:docMk/>
            <pc:sldMk cId="1854590629" sldId="263"/>
            <ac:spMk id="2" creationId="{D3194665-63DE-4BF0-AF3A-1CBE468A1B86}"/>
          </ac:spMkLst>
        </pc:spChg>
      </pc:sldChg>
      <pc:sldChg chg="modSp add del">
        <pc:chgData name="Andreas Bräsen" userId="7af54d246c158795" providerId="LiveId" clId="{06AA5F8F-0CD7-49BF-8A51-C3729934496E}" dt="2019-05-14T23:11:02.268" v="13394" actId="2696"/>
        <pc:sldMkLst>
          <pc:docMk/>
          <pc:sldMk cId="3802204069" sldId="264"/>
        </pc:sldMkLst>
        <pc:spChg chg="mod">
          <ac:chgData name="Andreas Bräsen" userId="7af54d246c158795" providerId="LiveId" clId="{06AA5F8F-0CD7-49BF-8A51-C3729934496E}" dt="2019-04-26T03:56:45.485" v="466" actId="20577"/>
          <ac:spMkLst>
            <pc:docMk/>
            <pc:sldMk cId="3802204069" sldId="264"/>
            <ac:spMk id="2" creationId="{9A8567BA-FEEC-4777-ABF6-FBB175E9BA01}"/>
          </ac:spMkLst>
        </pc:spChg>
        <pc:spChg chg="mod">
          <ac:chgData name="Andreas Bräsen" userId="7af54d246c158795" providerId="LiveId" clId="{06AA5F8F-0CD7-49BF-8A51-C3729934496E}" dt="2019-04-26T03:58:14.700" v="575" actId="20577"/>
          <ac:spMkLst>
            <pc:docMk/>
            <pc:sldMk cId="3802204069" sldId="264"/>
            <ac:spMk id="3" creationId="{24A26758-3E62-4927-93CD-016198BAD5FF}"/>
          </ac:spMkLst>
        </pc:spChg>
      </pc:sldChg>
      <pc:sldChg chg="modSp add del">
        <pc:chgData name="Andreas Bräsen" userId="7af54d246c158795" providerId="LiveId" clId="{06AA5F8F-0CD7-49BF-8A51-C3729934496E}" dt="2019-05-14T23:11:27.618" v="13401" actId="2696"/>
        <pc:sldMkLst>
          <pc:docMk/>
          <pc:sldMk cId="431499508" sldId="265"/>
        </pc:sldMkLst>
        <pc:spChg chg="mod">
          <ac:chgData name="Andreas Bräsen" userId="7af54d246c158795" providerId="LiveId" clId="{06AA5F8F-0CD7-49BF-8A51-C3729934496E}" dt="2019-04-26T03:56:56.569" v="485" actId="20577"/>
          <ac:spMkLst>
            <pc:docMk/>
            <pc:sldMk cId="431499508" sldId="265"/>
            <ac:spMk id="2" creationId="{DA6EA2B8-9398-415E-9FB1-1F364E3EB940}"/>
          </ac:spMkLst>
        </pc:spChg>
        <pc:spChg chg="mod">
          <ac:chgData name="Andreas Bräsen" userId="7af54d246c158795" providerId="LiveId" clId="{06AA5F8F-0CD7-49BF-8A51-C3729934496E}" dt="2019-04-27T12:12:04.360" v="3108" actId="20577"/>
          <ac:spMkLst>
            <pc:docMk/>
            <pc:sldMk cId="431499508" sldId="265"/>
            <ac:spMk id="3" creationId="{18930F92-7A5B-4ADA-8C50-FA06F89B42D1}"/>
          </ac:spMkLst>
        </pc:spChg>
      </pc:sldChg>
      <pc:sldChg chg="modSp add ord">
        <pc:chgData name="Andreas Bräsen" userId="7af54d246c158795" providerId="LiveId" clId="{06AA5F8F-0CD7-49BF-8A51-C3729934496E}" dt="2019-05-14T04:19:53.934" v="11235" actId="403"/>
        <pc:sldMkLst>
          <pc:docMk/>
          <pc:sldMk cId="4049608523" sldId="266"/>
        </pc:sldMkLst>
        <pc:spChg chg="mod">
          <ac:chgData name="Andreas Bräsen" userId="7af54d246c158795" providerId="LiveId" clId="{06AA5F8F-0CD7-49BF-8A51-C3729934496E}" dt="2019-04-26T03:57:12.346" v="517" actId="20577"/>
          <ac:spMkLst>
            <pc:docMk/>
            <pc:sldMk cId="4049608523" sldId="266"/>
            <ac:spMk id="2" creationId="{3D69696C-9691-4A27-8754-795EC237F484}"/>
          </ac:spMkLst>
        </pc:spChg>
        <pc:spChg chg="mod">
          <ac:chgData name="Andreas Bräsen" userId="7af54d246c158795" providerId="LiveId" clId="{06AA5F8F-0CD7-49BF-8A51-C3729934496E}" dt="2019-05-14T04:19:53.934" v="11235" actId="403"/>
          <ac:spMkLst>
            <pc:docMk/>
            <pc:sldMk cId="4049608523" sldId="266"/>
            <ac:spMk id="3" creationId="{469188A8-C341-4DE1-BFF1-2D7605E0B2BA}"/>
          </ac:spMkLst>
        </pc:spChg>
      </pc:sldChg>
      <pc:sldChg chg="modSp add del">
        <pc:chgData name="Andreas Bräsen" userId="7af54d246c158795" providerId="LiveId" clId="{06AA5F8F-0CD7-49BF-8A51-C3729934496E}" dt="2019-05-14T04:15:43.162" v="11221" actId="2696"/>
        <pc:sldMkLst>
          <pc:docMk/>
          <pc:sldMk cId="3028531194" sldId="267"/>
        </pc:sldMkLst>
        <pc:spChg chg="mod">
          <ac:chgData name="Andreas Bräsen" userId="7af54d246c158795" providerId="LiveId" clId="{06AA5F8F-0CD7-49BF-8A51-C3729934496E}" dt="2019-04-26T03:57:23.350" v="533" actId="20577"/>
          <ac:spMkLst>
            <pc:docMk/>
            <pc:sldMk cId="3028531194" sldId="267"/>
            <ac:spMk id="2" creationId="{88EF32EA-9E7A-41CE-B8F9-F6421B9BFB66}"/>
          </ac:spMkLst>
        </pc:spChg>
      </pc:sldChg>
      <pc:sldChg chg="modSp add modAnim modNotesTx">
        <pc:chgData name="Andreas Bräsen" userId="7af54d246c158795" providerId="LiveId" clId="{06AA5F8F-0CD7-49BF-8A51-C3729934496E}" dt="2019-05-14T23:16:54.428" v="13442"/>
        <pc:sldMkLst>
          <pc:docMk/>
          <pc:sldMk cId="437232383" sldId="268"/>
        </pc:sldMkLst>
        <pc:spChg chg="mod">
          <ac:chgData name="Andreas Bräsen" userId="7af54d246c158795" providerId="LiveId" clId="{06AA5F8F-0CD7-49BF-8A51-C3729934496E}" dt="2019-04-26T04:04:24.202" v="579"/>
          <ac:spMkLst>
            <pc:docMk/>
            <pc:sldMk cId="437232383" sldId="268"/>
            <ac:spMk id="2" creationId="{E5E97829-06D9-4973-8582-DAF736392325}"/>
          </ac:spMkLst>
        </pc:spChg>
        <pc:spChg chg="mod">
          <ac:chgData name="Andreas Bräsen" userId="7af54d246c158795" providerId="LiveId" clId="{06AA5F8F-0CD7-49BF-8A51-C3729934496E}" dt="2019-05-08T13:01:20.809" v="7724" actId="20577"/>
          <ac:spMkLst>
            <pc:docMk/>
            <pc:sldMk cId="437232383" sldId="268"/>
            <ac:spMk id="3" creationId="{BCAD859F-E99C-4B4D-9C3D-8B939521FDA8}"/>
          </ac:spMkLst>
        </pc:spChg>
      </pc:sldChg>
      <pc:sldChg chg="modSp add modAnim">
        <pc:chgData name="Andreas Bräsen" userId="7af54d246c158795" providerId="LiveId" clId="{06AA5F8F-0CD7-49BF-8A51-C3729934496E}" dt="2019-05-14T23:18:51.169" v="13521"/>
        <pc:sldMkLst>
          <pc:docMk/>
          <pc:sldMk cId="2636560324" sldId="269"/>
        </pc:sldMkLst>
        <pc:spChg chg="mod">
          <ac:chgData name="Andreas Bräsen" userId="7af54d246c158795" providerId="LiveId" clId="{06AA5F8F-0CD7-49BF-8A51-C3729934496E}" dt="2019-04-26T04:09:30.737" v="659" actId="20577"/>
          <ac:spMkLst>
            <pc:docMk/>
            <pc:sldMk cId="2636560324" sldId="269"/>
            <ac:spMk id="2" creationId="{9FB1353B-E47C-4DB3-91AE-8A6C23A2BEC4}"/>
          </ac:spMkLst>
        </pc:spChg>
        <pc:spChg chg="mod">
          <ac:chgData name="Andreas Bräsen" userId="7af54d246c158795" providerId="LiveId" clId="{06AA5F8F-0CD7-49BF-8A51-C3729934496E}" dt="2019-05-14T23:18:46.107" v="13520" actId="20577"/>
          <ac:spMkLst>
            <pc:docMk/>
            <pc:sldMk cId="2636560324" sldId="269"/>
            <ac:spMk id="3" creationId="{DB976FF8-A7EF-4B4E-81A2-DC66CBE56885}"/>
          </ac:spMkLst>
        </pc:spChg>
      </pc:sldChg>
      <pc:sldChg chg="modSp add del ord">
        <pc:chgData name="Andreas Bräsen" userId="7af54d246c158795" providerId="LiveId" clId="{06AA5F8F-0CD7-49BF-8A51-C3729934496E}" dt="2019-05-14T04:07:32.833" v="10999" actId="2696"/>
        <pc:sldMkLst>
          <pc:docMk/>
          <pc:sldMk cId="3714553860" sldId="270"/>
        </pc:sldMkLst>
        <pc:spChg chg="mod">
          <ac:chgData name="Andreas Bräsen" userId="7af54d246c158795" providerId="LiveId" clId="{06AA5F8F-0CD7-49BF-8A51-C3729934496E}" dt="2019-04-26T04:19:03.408" v="957" actId="20577"/>
          <ac:spMkLst>
            <pc:docMk/>
            <pc:sldMk cId="3714553860" sldId="270"/>
            <ac:spMk id="2" creationId="{12555C00-8ED3-482D-B449-43C6D622933E}"/>
          </ac:spMkLst>
        </pc:spChg>
      </pc:sldChg>
      <pc:sldChg chg="addSp modSp add ord modNotesTx">
        <pc:chgData name="Andreas Bräsen" userId="7af54d246c158795" providerId="LiveId" clId="{06AA5F8F-0CD7-49BF-8A51-C3729934496E}" dt="2019-05-14T04:18:35.002" v="11229"/>
        <pc:sldMkLst>
          <pc:docMk/>
          <pc:sldMk cId="423883158" sldId="271"/>
        </pc:sldMkLst>
        <pc:spChg chg="mod">
          <ac:chgData name="Andreas Bräsen" userId="7af54d246c158795" providerId="LiveId" clId="{06AA5F8F-0CD7-49BF-8A51-C3729934496E}" dt="2019-04-26T04:22:48.329" v="1093" actId="20577"/>
          <ac:spMkLst>
            <pc:docMk/>
            <pc:sldMk cId="423883158" sldId="271"/>
            <ac:spMk id="2" creationId="{BB58DB58-094A-4717-8640-C2EA16E70B5D}"/>
          </ac:spMkLst>
        </pc:spChg>
        <pc:spChg chg="mod">
          <ac:chgData name="Andreas Bräsen" userId="7af54d246c158795" providerId="LiveId" clId="{06AA5F8F-0CD7-49BF-8A51-C3729934496E}" dt="2019-04-26T04:45:08.113" v="1418" actId="5793"/>
          <ac:spMkLst>
            <pc:docMk/>
            <pc:sldMk cId="423883158" sldId="271"/>
            <ac:spMk id="3" creationId="{457E4DBC-7557-44C1-853E-E111F7D13EE6}"/>
          </ac:spMkLst>
        </pc:spChg>
        <pc:picChg chg="add mod ord">
          <ac:chgData name="Andreas Bräsen" userId="7af54d246c158795" providerId="LiveId" clId="{06AA5F8F-0CD7-49BF-8A51-C3729934496E}" dt="2019-04-26T04:45:02.867" v="1403" actId="167"/>
          <ac:picMkLst>
            <pc:docMk/>
            <pc:sldMk cId="423883158" sldId="271"/>
            <ac:picMk id="4" creationId="{3887A176-20E5-40E9-85E4-A3E5907A4CE7}"/>
          </ac:picMkLst>
        </pc:picChg>
      </pc:sldChg>
      <pc:sldChg chg="addSp delSp modSp add ord">
        <pc:chgData name="Andreas Bräsen" userId="7af54d246c158795" providerId="LiveId" clId="{06AA5F8F-0CD7-49BF-8A51-C3729934496E}" dt="2019-05-14T04:18:35.002" v="11229"/>
        <pc:sldMkLst>
          <pc:docMk/>
          <pc:sldMk cId="193227626" sldId="272"/>
        </pc:sldMkLst>
        <pc:spChg chg="mod">
          <ac:chgData name="Andreas Bräsen" userId="7af54d246c158795" providerId="LiveId" clId="{06AA5F8F-0CD7-49BF-8A51-C3729934496E}" dt="2019-04-26T04:33:45.205" v="1213" actId="20577"/>
          <ac:spMkLst>
            <pc:docMk/>
            <pc:sldMk cId="193227626" sldId="272"/>
            <ac:spMk id="2" creationId="{DB680B34-8429-4B98-8316-EE6BD6B7F60C}"/>
          </ac:spMkLst>
        </pc:spChg>
        <pc:spChg chg="del">
          <ac:chgData name="Andreas Bräsen" userId="7af54d246c158795" providerId="LiveId" clId="{06AA5F8F-0CD7-49BF-8A51-C3729934496E}" dt="2019-04-26T04:34:12.400" v="1214" actId="478"/>
          <ac:spMkLst>
            <pc:docMk/>
            <pc:sldMk cId="193227626" sldId="272"/>
            <ac:spMk id="3" creationId="{6F957CF0-C6C7-4083-8BBB-BBA9FFDDCE82}"/>
          </ac:spMkLst>
        </pc:spChg>
        <pc:spChg chg="add mod">
          <ac:chgData name="Andreas Bräsen" userId="7af54d246c158795" providerId="LiveId" clId="{06AA5F8F-0CD7-49BF-8A51-C3729934496E}" dt="2019-04-26T04:35:02.032" v="1243" actId="403"/>
          <ac:spMkLst>
            <pc:docMk/>
            <pc:sldMk cId="193227626" sldId="272"/>
            <ac:spMk id="5" creationId="{AB6927C4-FD82-4524-92A1-ACD37BD8F875}"/>
          </ac:spMkLst>
        </pc:spChg>
        <pc:picChg chg="add mod">
          <ac:chgData name="Andreas Bräsen" userId="7af54d246c158795" providerId="LiveId" clId="{06AA5F8F-0CD7-49BF-8A51-C3729934496E}" dt="2019-04-26T04:34:23.905" v="1218" actId="1076"/>
          <ac:picMkLst>
            <pc:docMk/>
            <pc:sldMk cId="193227626" sldId="272"/>
            <ac:picMk id="4" creationId="{8CA5C392-5C4B-4B47-B4E2-C21DFC4083A1}"/>
          </ac:picMkLst>
        </pc:picChg>
      </pc:sldChg>
      <pc:sldChg chg="modSp add ord modAnim">
        <pc:chgData name="Andreas Bräsen" userId="7af54d246c158795" providerId="LiveId" clId="{06AA5F8F-0CD7-49BF-8A51-C3729934496E}" dt="2019-05-14T23:50:29.708" v="13746"/>
        <pc:sldMkLst>
          <pc:docMk/>
          <pc:sldMk cId="3392958868" sldId="273"/>
        </pc:sldMkLst>
        <pc:spChg chg="mod">
          <ac:chgData name="Andreas Bräsen" userId="7af54d246c158795" providerId="LiveId" clId="{06AA5F8F-0CD7-49BF-8A51-C3729934496E}" dt="2019-04-26T04:39:46.394" v="1256" actId="20577"/>
          <ac:spMkLst>
            <pc:docMk/>
            <pc:sldMk cId="3392958868" sldId="273"/>
            <ac:spMk id="2" creationId="{C8A9ED29-8383-41E9-B6E0-0C39A4C64017}"/>
          </ac:spMkLst>
        </pc:spChg>
        <pc:spChg chg="mod">
          <ac:chgData name="Andreas Bräsen" userId="7af54d246c158795" providerId="LiveId" clId="{06AA5F8F-0CD7-49BF-8A51-C3729934496E}" dt="2019-05-14T04:31:16.515" v="11581" actId="20577"/>
          <ac:spMkLst>
            <pc:docMk/>
            <pc:sldMk cId="3392958868" sldId="273"/>
            <ac:spMk id="3" creationId="{713FD9BC-3B29-4A5F-9F7B-A49AB194DFA8}"/>
          </ac:spMkLst>
        </pc:spChg>
      </pc:sldChg>
      <pc:sldChg chg="addSp modSp add ord modAnim modNotesTx">
        <pc:chgData name="Andreas Bräsen" userId="7af54d246c158795" providerId="LiveId" clId="{06AA5F8F-0CD7-49BF-8A51-C3729934496E}" dt="2019-05-14T04:18:35.002" v="11229"/>
        <pc:sldMkLst>
          <pc:docMk/>
          <pc:sldMk cId="2879421538" sldId="274"/>
        </pc:sldMkLst>
        <pc:spChg chg="mod">
          <ac:chgData name="Andreas Bräsen" userId="7af54d246c158795" providerId="LiveId" clId="{06AA5F8F-0CD7-49BF-8A51-C3729934496E}" dt="2019-04-26T04:46:38.447" v="1433"/>
          <ac:spMkLst>
            <pc:docMk/>
            <pc:sldMk cId="2879421538" sldId="274"/>
            <ac:spMk id="2" creationId="{DD5303E5-839D-44CB-A036-628E9236840A}"/>
          </ac:spMkLst>
        </pc:spChg>
        <pc:spChg chg="mod">
          <ac:chgData name="Andreas Bräsen" userId="7af54d246c158795" providerId="LiveId" clId="{06AA5F8F-0CD7-49BF-8A51-C3729934496E}" dt="2019-04-26T04:45:17.919" v="1426" actId="20577"/>
          <ac:spMkLst>
            <pc:docMk/>
            <pc:sldMk cId="2879421538" sldId="274"/>
            <ac:spMk id="3" creationId="{D32382DC-A635-4026-B6E7-66846254FB46}"/>
          </ac:spMkLst>
        </pc:spChg>
        <pc:spChg chg="add mod ord">
          <ac:chgData name="Andreas Bräsen" userId="7af54d246c158795" providerId="LiveId" clId="{06AA5F8F-0CD7-49BF-8A51-C3729934496E}" dt="2019-04-26T04:49:36.916" v="1465" actId="164"/>
          <ac:spMkLst>
            <pc:docMk/>
            <pc:sldMk cId="2879421538" sldId="274"/>
            <ac:spMk id="6" creationId="{4387793F-9F8F-4AB5-B950-05C06D6C3017}"/>
          </ac:spMkLst>
        </pc:spChg>
        <pc:spChg chg="add mod">
          <ac:chgData name="Andreas Bräsen" userId="7af54d246c158795" providerId="LiveId" clId="{06AA5F8F-0CD7-49BF-8A51-C3729934496E}" dt="2019-04-26T04:49:36.916" v="1465" actId="164"/>
          <ac:spMkLst>
            <pc:docMk/>
            <pc:sldMk cId="2879421538" sldId="274"/>
            <ac:spMk id="7" creationId="{0A8EEF7A-1331-43A7-A265-1CD501EED0DF}"/>
          </ac:spMkLst>
        </pc:spChg>
        <pc:grpChg chg="add mod">
          <ac:chgData name="Andreas Bräsen" userId="7af54d246c158795" providerId="LiveId" clId="{06AA5F8F-0CD7-49BF-8A51-C3729934496E}" dt="2019-04-26T04:49:36.916" v="1465" actId="164"/>
          <ac:grpSpMkLst>
            <pc:docMk/>
            <pc:sldMk cId="2879421538" sldId="274"/>
            <ac:grpSpMk id="8" creationId="{B19AAEEC-6B4F-46BE-846B-916903BC2B45}"/>
          </ac:grpSpMkLst>
        </pc:grpChg>
        <pc:picChg chg="add mod">
          <ac:chgData name="Andreas Bräsen" userId="7af54d246c158795" providerId="LiveId" clId="{06AA5F8F-0CD7-49BF-8A51-C3729934496E}" dt="2019-04-26T04:46:36.442" v="1432" actId="1076"/>
          <ac:picMkLst>
            <pc:docMk/>
            <pc:sldMk cId="2879421538" sldId="274"/>
            <ac:picMk id="4" creationId="{CA3FDC73-5A2E-4C5A-9ED5-48BBA32A4F26}"/>
          </ac:picMkLst>
        </pc:picChg>
        <pc:picChg chg="add mod">
          <ac:chgData name="Andreas Bräsen" userId="7af54d246c158795" providerId="LiveId" clId="{06AA5F8F-0CD7-49BF-8A51-C3729934496E}" dt="2019-04-26T04:50:14.257" v="1466" actId="14100"/>
          <ac:picMkLst>
            <pc:docMk/>
            <pc:sldMk cId="2879421538" sldId="274"/>
            <ac:picMk id="5" creationId="{2D001B33-EE9D-4581-9DDC-2B4A072C30AD}"/>
          </ac:picMkLst>
        </pc:picChg>
      </pc:sldChg>
      <pc:sldChg chg="addSp modSp add ord modAnim">
        <pc:chgData name="Andreas Bräsen" userId="7af54d246c158795" providerId="LiveId" clId="{06AA5F8F-0CD7-49BF-8A51-C3729934496E}" dt="2019-05-14T23:52:50.521" v="13757"/>
        <pc:sldMkLst>
          <pc:docMk/>
          <pc:sldMk cId="677642591" sldId="275"/>
        </pc:sldMkLst>
        <pc:spChg chg="mod">
          <ac:chgData name="Andreas Bräsen" userId="7af54d246c158795" providerId="LiveId" clId="{06AA5F8F-0CD7-49BF-8A51-C3729934496E}" dt="2019-04-27T11:48:37.725" v="1543"/>
          <ac:spMkLst>
            <pc:docMk/>
            <pc:sldMk cId="677642591" sldId="275"/>
            <ac:spMk id="2" creationId="{C8A9ED29-8383-41E9-B6E0-0C39A4C64017}"/>
          </ac:spMkLst>
        </pc:spChg>
        <pc:spChg chg="mod">
          <ac:chgData name="Andreas Bräsen" userId="7af54d246c158795" providerId="LiveId" clId="{06AA5F8F-0CD7-49BF-8A51-C3729934496E}" dt="2019-04-27T11:55:12.203" v="2147" actId="20577"/>
          <ac:spMkLst>
            <pc:docMk/>
            <pc:sldMk cId="677642591" sldId="275"/>
            <ac:spMk id="3" creationId="{713FD9BC-3B29-4A5F-9F7B-A49AB194DFA8}"/>
          </ac:spMkLst>
        </pc:spChg>
        <pc:spChg chg="add mod">
          <ac:chgData name="Andreas Bräsen" userId="7af54d246c158795" providerId="LiveId" clId="{06AA5F8F-0CD7-49BF-8A51-C3729934496E}" dt="2019-04-27T11:54:56.635" v="2104"/>
          <ac:spMkLst>
            <pc:docMk/>
            <pc:sldMk cId="677642591" sldId="275"/>
            <ac:spMk id="4" creationId="{AE47FD09-BF64-451B-B1E5-40D5AFF9F38E}"/>
          </ac:spMkLst>
        </pc:spChg>
      </pc:sldChg>
      <pc:sldChg chg="modSp add del">
        <pc:chgData name="Andreas Bräsen" userId="7af54d246c158795" providerId="LiveId" clId="{06AA5F8F-0CD7-49BF-8A51-C3729934496E}" dt="2019-05-14T23:11:33.941" v="13408" actId="2696"/>
        <pc:sldMkLst>
          <pc:docMk/>
          <pc:sldMk cId="2783129269" sldId="276"/>
        </pc:sldMkLst>
        <pc:spChg chg="mod">
          <ac:chgData name="Andreas Bräsen" userId="7af54d246c158795" providerId="LiveId" clId="{06AA5F8F-0CD7-49BF-8A51-C3729934496E}" dt="2019-04-27T11:55:47.352" v="2163" actId="20577"/>
          <ac:spMkLst>
            <pc:docMk/>
            <pc:sldMk cId="2783129269" sldId="276"/>
            <ac:spMk id="2" creationId="{0BE60645-54DA-4082-890A-79E6507DE19A}"/>
          </ac:spMkLst>
        </pc:spChg>
        <pc:spChg chg="mod">
          <ac:chgData name="Andreas Bräsen" userId="7af54d246c158795" providerId="LiveId" clId="{06AA5F8F-0CD7-49BF-8A51-C3729934496E}" dt="2019-04-27T11:57:11.611" v="2365" actId="20577"/>
          <ac:spMkLst>
            <pc:docMk/>
            <pc:sldMk cId="2783129269" sldId="276"/>
            <ac:spMk id="3" creationId="{F3761C3D-AFBE-457E-9FE8-4794EF331901}"/>
          </ac:spMkLst>
        </pc:spChg>
      </pc:sldChg>
      <pc:sldChg chg="addSp modSp add ord modAnim">
        <pc:chgData name="Andreas Bräsen" userId="7af54d246c158795" providerId="LiveId" clId="{06AA5F8F-0CD7-49BF-8A51-C3729934496E}" dt="2019-05-15T20:50:28.508" v="14234" actId="1076"/>
        <pc:sldMkLst>
          <pc:docMk/>
          <pc:sldMk cId="2376781090" sldId="277"/>
        </pc:sldMkLst>
        <pc:spChg chg="mod">
          <ac:chgData name="Andreas Bräsen" userId="7af54d246c158795" providerId="LiveId" clId="{06AA5F8F-0CD7-49BF-8A51-C3729934496E}" dt="2019-05-08T14:33:13.499" v="8608" actId="20577"/>
          <ac:spMkLst>
            <pc:docMk/>
            <pc:sldMk cId="2376781090" sldId="277"/>
            <ac:spMk id="2" creationId="{22743413-8BBB-4CD4-91C6-39D380A47C9E}"/>
          </ac:spMkLst>
        </pc:spChg>
        <pc:spChg chg="mod">
          <ac:chgData name="Andreas Bräsen" userId="7af54d246c158795" providerId="LiveId" clId="{06AA5F8F-0CD7-49BF-8A51-C3729934496E}" dt="2019-04-27T12:25:06.018" v="4782" actId="20577"/>
          <ac:spMkLst>
            <pc:docMk/>
            <pc:sldMk cId="2376781090" sldId="277"/>
            <ac:spMk id="3" creationId="{2FBDFFD1-E3D0-4E3D-B69C-864C06CA9503}"/>
          </ac:spMkLst>
        </pc:spChg>
        <pc:picChg chg="add mod">
          <ac:chgData name="Andreas Bräsen" userId="7af54d246c158795" providerId="LiveId" clId="{06AA5F8F-0CD7-49BF-8A51-C3729934496E}" dt="2019-05-15T20:50:28.508" v="14234" actId="1076"/>
          <ac:picMkLst>
            <pc:docMk/>
            <pc:sldMk cId="2376781090" sldId="277"/>
            <ac:picMk id="4" creationId="{2545F3CA-0BEF-4826-9C52-A1975876E510}"/>
          </ac:picMkLst>
        </pc:picChg>
      </pc:sldChg>
      <pc:sldChg chg="modSp add ord modAnim">
        <pc:chgData name="Andreas Bräsen" userId="7af54d246c158795" providerId="LiveId" clId="{06AA5F8F-0CD7-49BF-8A51-C3729934496E}" dt="2019-05-15T21:33:29.665" v="14357" actId="6549"/>
        <pc:sldMkLst>
          <pc:docMk/>
          <pc:sldMk cId="25210169" sldId="278"/>
        </pc:sldMkLst>
        <pc:spChg chg="mod">
          <ac:chgData name="Andreas Bräsen" userId="7af54d246c158795" providerId="LiveId" clId="{06AA5F8F-0CD7-49BF-8A51-C3729934496E}" dt="2019-04-27T12:06:14.543" v="2400" actId="20577"/>
          <ac:spMkLst>
            <pc:docMk/>
            <pc:sldMk cId="25210169" sldId="278"/>
            <ac:spMk id="2" creationId="{72A909F7-BA5A-4C52-9301-30B9895FA10F}"/>
          </ac:spMkLst>
        </pc:spChg>
        <pc:spChg chg="mod">
          <ac:chgData name="Andreas Bräsen" userId="7af54d246c158795" providerId="LiveId" clId="{06AA5F8F-0CD7-49BF-8A51-C3729934496E}" dt="2019-05-15T21:33:29.665" v="14357" actId="6549"/>
          <ac:spMkLst>
            <pc:docMk/>
            <pc:sldMk cId="25210169" sldId="278"/>
            <ac:spMk id="3" creationId="{CD3DDF11-C1A9-45B2-B322-37BF734FC95C}"/>
          </ac:spMkLst>
        </pc:spChg>
      </pc:sldChg>
      <pc:sldChg chg="addSp delSp modSp add ord modAnim">
        <pc:chgData name="Andreas Bräsen" userId="7af54d246c158795" providerId="LiveId" clId="{06AA5F8F-0CD7-49BF-8A51-C3729934496E}" dt="2019-05-15T22:12:38.509" v="14385" actId="20577"/>
        <pc:sldMkLst>
          <pc:docMk/>
          <pc:sldMk cId="3425065740" sldId="279"/>
        </pc:sldMkLst>
        <pc:spChg chg="mod">
          <ac:chgData name="Andreas Bräsen" userId="7af54d246c158795" providerId="LiveId" clId="{06AA5F8F-0CD7-49BF-8A51-C3729934496E}" dt="2019-04-27T12:06:41.046" v="2488" actId="20577"/>
          <ac:spMkLst>
            <pc:docMk/>
            <pc:sldMk cId="3425065740" sldId="279"/>
            <ac:spMk id="2" creationId="{970E8AC7-45AE-46A9-AB3D-D831C4053EE8}"/>
          </ac:spMkLst>
        </pc:spChg>
        <pc:spChg chg="mod">
          <ac:chgData name="Andreas Bräsen" userId="7af54d246c158795" providerId="LiveId" clId="{06AA5F8F-0CD7-49BF-8A51-C3729934496E}" dt="2019-05-15T22:12:38.509" v="14385" actId="20577"/>
          <ac:spMkLst>
            <pc:docMk/>
            <pc:sldMk cId="3425065740" sldId="279"/>
            <ac:spMk id="3" creationId="{B96E3EB5-08F4-4E20-9B4E-D90873CC1FB4}"/>
          </ac:spMkLst>
        </pc:spChg>
        <pc:spChg chg="add del mod">
          <ac:chgData name="Andreas Bräsen" userId="7af54d246c158795" providerId="LiveId" clId="{06AA5F8F-0CD7-49BF-8A51-C3729934496E}" dt="2019-05-14T04:04:53.696" v="10806" actId="478"/>
          <ac:spMkLst>
            <pc:docMk/>
            <pc:sldMk cId="3425065740" sldId="279"/>
            <ac:spMk id="4" creationId="{D7374CB3-30D7-40B8-AC4F-3EEF6A10981E}"/>
          </ac:spMkLst>
        </pc:spChg>
      </pc:sldChg>
      <pc:sldChg chg="modSp add ord">
        <pc:chgData name="Andreas Bräsen" userId="7af54d246c158795" providerId="LiveId" clId="{06AA5F8F-0CD7-49BF-8A51-C3729934496E}" dt="2019-05-13T18:48:34.566" v="9913"/>
        <pc:sldMkLst>
          <pc:docMk/>
          <pc:sldMk cId="2102317631" sldId="280"/>
        </pc:sldMkLst>
        <pc:spChg chg="mod">
          <ac:chgData name="Andreas Bräsen" userId="7af54d246c158795" providerId="LiveId" clId="{06AA5F8F-0CD7-49BF-8A51-C3729934496E}" dt="2019-04-27T12:12:24.590" v="3149" actId="20577"/>
          <ac:spMkLst>
            <pc:docMk/>
            <pc:sldMk cId="2102317631" sldId="280"/>
            <ac:spMk id="2" creationId="{A86AF5B6-6830-412E-9CA8-4B2583FC439A}"/>
          </ac:spMkLst>
        </pc:spChg>
        <pc:spChg chg="mod">
          <ac:chgData name="Andreas Bräsen" userId="7af54d246c158795" providerId="LiveId" clId="{06AA5F8F-0CD7-49BF-8A51-C3729934496E}" dt="2019-04-27T12:12:36.189" v="3169" actId="20577"/>
          <ac:spMkLst>
            <pc:docMk/>
            <pc:sldMk cId="2102317631" sldId="280"/>
            <ac:spMk id="3" creationId="{3A5B6D3B-F0F3-4D5B-8EA4-2473CAD1E923}"/>
          </ac:spMkLst>
        </pc:spChg>
      </pc:sldChg>
      <pc:sldChg chg="addSp modSp add ord modAnim">
        <pc:chgData name="Andreas Bräsen" userId="7af54d246c158795" providerId="LiveId" clId="{06AA5F8F-0CD7-49BF-8A51-C3729934496E}" dt="2019-05-15T20:52:09.358" v="14242" actId="14100"/>
        <pc:sldMkLst>
          <pc:docMk/>
          <pc:sldMk cId="924199975" sldId="281"/>
        </pc:sldMkLst>
        <pc:spChg chg="mod">
          <ac:chgData name="Andreas Bräsen" userId="7af54d246c158795" providerId="LiveId" clId="{06AA5F8F-0CD7-49BF-8A51-C3729934496E}" dt="2019-05-08T14:33:05.243" v="8605" actId="20577"/>
          <ac:spMkLst>
            <pc:docMk/>
            <pc:sldMk cId="924199975" sldId="281"/>
            <ac:spMk id="2" creationId="{4BDC0E63-09C3-4173-9D24-973AD9F944D8}"/>
          </ac:spMkLst>
        </pc:spChg>
        <pc:spChg chg="mod">
          <ac:chgData name="Andreas Bräsen" userId="7af54d246c158795" providerId="LiveId" clId="{06AA5F8F-0CD7-49BF-8A51-C3729934496E}" dt="2019-05-14T23:41:30.540" v="13732" actId="20577"/>
          <ac:spMkLst>
            <pc:docMk/>
            <pc:sldMk cId="924199975" sldId="281"/>
            <ac:spMk id="3" creationId="{0C9AC808-6F81-4277-B6D3-BCD15D99E9C6}"/>
          </ac:spMkLst>
        </pc:spChg>
        <pc:picChg chg="add mod">
          <ac:chgData name="Andreas Bräsen" userId="7af54d246c158795" providerId="LiveId" clId="{06AA5F8F-0CD7-49BF-8A51-C3729934496E}" dt="2019-05-15T20:52:09.358" v="14242" actId="14100"/>
          <ac:picMkLst>
            <pc:docMk/>
            <pc:sldMk cId="924199975" sldId="281"/>
            <ac:picMk id="4" creationId="{E94F23CD-5B51-45FA-917F-C7C69F7DFEDE}"/>
          </ac:picMkLst>
        </pc:picChg>
      </pc:sldChg>
      <pc:sldChg chg="modSp add del">
        <pc:chgData name="Andreas Bräsen" userId="7af54d246c158795" providerId="LiveId" clId="{06AA5F8F-0CD7-49BF-8A51-C3729934496E}" dt="2019-05-14T23:11:29.932" v="13402" actId="2696"/>
        <pc:sldMkLst>
          <pc:docMk/>
          <pc:sldMk cId="4106157812" sldId="282"/>
        </pc:sldMkLst>
        <pc:spChg chg="mod">
          <ac:chgData name="Andreas Bräsen" userId="7af54d246c158795" providerId="LiveId" clId="{06AA5F8F-0CD7-49BF-8A51-C3729934496E}" dt="2019-04-27T12:13:43.184" v="3249" actId="20577"/>
          <ac:spMkLst>
            <pc:docMk/>
            <pc:sldMk cId="4106157812" sldId="282"/>
            <ac:spMk id="2" creationId="{E99B18E9-F340-4B34-BCC2-099A1B0E8D1E}"/>
          </ac:spMkLst>
        </pc:spChg>
        <pc:spChg chg="mod">
          <ac:chgData name="Andreas Bräsen" userId="7af54d246c158795" providerId="LiveId" clId="{06AA5F8F-0CD7-49BF-8A51-C3729934496E}" dt="2019-04-27T12:13:58.584" v="3298" actId="20577"/>
          <ac:spMkLst>
            <pc:docMk/>
            <pc:sldMk cId="4106157812" sldId="282"/>
            <ac:spMk id="3" creationId="{4E52EB04-78B3-4A16-BBCB-565511EB57B4}"/>
          </ac:spMkLst>
        </pc:spChg>
      </pc:sldChg>
      <pc:sldChg chg="modSp add del">
        <pc:chgData name="Andreas Bräsen" userId="7af54d246c158795" providerId="LiveId" clId="{06AA5F8F-0CD7-49BF-8A51-C3729934496E}" dt="2019-05-14T23:11:30.966" v="13403" actId="2696"/>
        <pc:sldMkLst>
          <pc:docMk/>
          <pc:sldMk cId="1335086540" sldId="283"/>
        </pc:sldMkLst>
        <pc:spChg chg="mod">
          <ac:chgData name="Andreas Bräsen" userId="7af54d246c158795" providerId="LiveId" clId="{06AA5F8F-0CD7-49BF-8A51-C3729934496E}" dt="2019-04-27T12:14:51.876" v="3342" actId="20577"/>
          <ac:spMkLst>
            <pc:docMk/>
            <pc:sldMk cId="1335086540" sldId="283"/>
            <ac:spMk id="2" creationId="{8F182539-C932-404D-A624-474E75A52CF2}"/>
          </ac:spMkLst>
        </pc:spChg>
        <pc:spChg chg="mod">
          <ac:chgData name="Andreas Bräsen" userId="7af54d246c158795" providerId="LiveId" clId="{06AA5F8F-0CD7-49BF-8A51-C3729934496E}" dt="2019-04-27T12:16:36.953" v="3710" actId="20577"/>
          <ac:spMkLst>
            <pc:docMk/>
            <pc:sldMk cId="1335086540" sldId="283"/>
            <ac:spMk id="3" creationId="{46CDEA1F-D756-4B61-8AFA-FE4AC320FB2E}"/>
          </ac:spMkLst>
        </pc:spChg>
      </pc:sldChg>
      <pc:sldChg chg="modSp add del">
        <pc:chgData name="Andreas Bräsen" userId="7af54d246c158795" providerId="LiveId" clId="{06AA5F8F-0CD7-49BF-8A51-C3729934496E}" dt="2019-05-14T23:11:31.812" v="13404" actId="2696"/>
        <pc:sldMkLst>
          <pc:docMk/>
          <pc:sldMk cId="2046473606" sldId="284"/>
        </pc:sldMkLst>
        <pc:spChg chg="mod">
          <ac:chgData name="Andreas Bräsen" userId="7af54d246c158795" providerId="LiveId" clId="{06AA5F8F-0CD7-49BF-8A51-C3729934496E}" dt="2019-04-27T12:18:06.295" v="3907" actId="20577"/>
          <ac:spMkLst>
            <pc:docMk/>
            <pc:sldMk cId="2046473606" sldId="284"/>
            <ac:spMk id="2" creationId="{3BDC456B-2B6D-4EC8-ADA2-301E8AFF736A}"/>
          </ac:spMkLst>
        </pc:spChg>
        <pc:spChg chg="mod">
          <ac:chgData name="Andreas Bräsen" userId="7af54d246c158795" providerId="LiveId" clId="{06AA5F8F-0CD7-49BF-8A51-C3729934496E}" dt="2019-04-27T12:19:24.719" v="4056" actId="20577"/>
          <ac:spMkLst>
            <pc:docMk/>
            <pc:sldMk cId="2046473606" sldId="284"/>
            <ac:spMk id="3" creationId="{A1D89FBB-6924-441F-BF74-B216F82AA340}"/>
          </ac:spMkLst>
        </pc:spChg>
      </pc:sldChg>
      <pc:sldChg chg="modSp add del">
        <pc:chgData name="Andreas Bräsen" userId="7af54d246c158795" providerId="LiveId" clId="{06AA5F8F-0CD7-49BF-8A51-C3729934496E}" dt="2019-05-14T23:11:12.624" v="13397" actId="2696"/>
        <pc:sldMkLst>
          <pc:docMk/>
          <pc:sldMk cId="960095789" sldId="285"/>
        </pc:sldMkLst>
        <pc:spChg chg="mod">
          <ac:chgData name="Andreas Bräsen" userId="7af54d246c158795" providerId="LiveId" clId="{06AA5F8F-0CD7-49BF-8A51-C3729934496E}" dt="2019-04-27T12:23:24.899" v="4539" actId="20577"/>
          <ac:spMkLst>
            <pc:docMk/>
            <pc:sldMk cId="960095789" sldId="285"/>
            <ac:spMk id="2" creationId="{A1DDCB6D-E2B9-46A5-9CF0-0E6C29262171}"/>
          </ac:spMkLst>
        </pc:spChg>
        <pc:spChg chg="mod">
          <ac:chgData name="Andreas Bräsen" userId="7af54d246c158795" providerId="LiveId" clId="{06AA5F8F-0CD7-49BF-8A51-C3729934496E}" dt="2019-04-27T12:23:38.103" v="4571" actId="20577"/>
          <ac:spMkLst>
            <pc:docMk/>
            <pc:sldMk cId="960095789" sldId="285"/>
            <ac:spMk id="3" creationId="{126FD729-0E5F-4D0C-9333-88E0B8BC77E5}"/>
          </ac:spMkLst>
        </pc:spChg>
      </pc:sldChg>
      <pc:sldChg chg="modSp add del">
        <pc:chgData name="Andreas Bräsen" userId="7af54d246c158795" providerId="LiveId" clId="{06AA5F8F-0CD7-49BF-8A51-C3729934496E}" dt="2019-05-14T23:11:33.244" v="13406" actId="2696"/>
        <pc:sldMkLst>
          <pc:docMk/>
          <pc:sldMk cId="2175216918" sldId="286"/>
        </pc:sldMkLst>
        <pc:spChg chg="mod">
          <ac:chgData name="Andreas Bräsen" userId="7af54d246c158795" providerId="LiveId" clId="{06AA5F8F-0CD7-49BF-8A51-C3729934496E}" dt="2019-04-27T12:25:18.236" v="4793" actId="20577"/>
          <ac:spMkLst>
            <pc:docMk/>
            <pc:sldMk cId="2175216918" sldId="286"/>
            <ac:spMk id="2" creationId="{9206665E-1C69-4055-8B9B-1E6873ABD6E5}"/>
          </ac:spMkLst>
        </pc:spChg>
        <pc:spChg chg="mod">
          <ac:chgData name="Andreas Bräsen" userId="7af54d246c158795" providerId="LiveId" clId="{06AA5F8F-0CD7-49BF-8A51-C3729934496E}" dt="2019-04-27T12:26:37.661" v="5112" actId="20577"/>
          <ac:spMkLst>
            <pc:docMk/>
            <pc:sldMk cId="2175216918" sldId="286"/>
            <ac:spMk id="3" creationId="{77656BA2-2FE4-4383-87E6-22CB53241B8B}"/>
          </ac:spMkLst>
        </pc:spChg>
      </pc:sldChg>
      <pc:sldChg chg="modSp add del">
        <pc:chgData name="Andreas Bräsen" userId="7af54d246c158795" providerId="LiveId" clId="{06AA5F8F-0CD7-49BF-8A51-C3729934496E}" dt="2019-05-14T23:11:32.580" v="13405" actId="2696"/>
        <pc:sldMkLst>
          <pc:docMk/>
          <pc:sldMk cId="235108489" sldId="287"/>
        </pc:sldMkLst>
        <pc:spChg chg="mod">
          <ac:chgData name="Andreas Bräsen" userId="7af54d246c158795" providerId="LiveId" clId="{06AA5F8F-0CD7-49BF-8A51-C3729934496E}" dt="2019-04-27T12:27:21.601" v="5204" actId="20577"/>
          <ac:spMkLst>
            <pc:docMk/>
            <pc:sldMk cId="235108489" sldId="287"/>
            <ac:spMk id="2" creationId="{2F146671-95A1-4C98-A22A-B86614E6D61F}"/>
          </ac:spMkLst>
        </pc:spChg>
        <pc:spChg chg="mod">
          <ac:chgData name="Andreas Bräsen" userId="7af54d246c158795" providerId="LiveId" clId="{06AA5F8F-0CD7-49BF-8A51-C3729934496E}" dt="2019-04-27T12:27:14.966" v="5198" actId="20577"/>
          <ac:spMkLst>
            <pc:docMk/>
            <pc:sldMk cId="235108489" sldId="287"/>
            <ac:spMk id="3" creationId="{345CE7BB-688E-4540-843C-1E89D8D21652}"/>
          </ac:spMkLst>
        </pc:spChg>
      </pc:sldChg>
      <pc:sldChg chg="modSp add del">
        <pc:chgData name="Andreas Bräsen" userId="7af54d246c158795" providerId="LiveId" clId="{06AA5F8F-0CD7-49BF-8A51-C3729934496E}" dt="2019-05-14T23:11:10.360" v="13396" actId="2696"/>
        <pc:sldMkLst>
          <pc:docMk/>
          <pc:sldMk cId="1539091620" sldId="288"/>
        </pc:sldMkLst>
        <pc:spChg chg="mod">
          <ac:chgData name="Andreas Bräsen" userId="7af54d246c158795" providerId="LiveId" clId="{06AA5F8F-0CD7-49BF-8A51-C3729934496E}" dt="2019-04-27T12:28:18.944" v="5224" actId="20577"/>
          <ac:spMkLst>
            <pc:docMk/>
            <pc:sldMk cId="1539091620" sldId="288"/>
            <ac:spMk id="2" creationId="{6F9D735C-75EA-4AAF-9E61-E667C05DD527}"/>
          </ac:spMkLst>
        </pc:spChg>
        <pc:spChg chg="mod">
          <ac:chgData name="Andreas Bräsen" userId="7af54d246c158795" providerId="LiveId" clId="{06AA5F8F-0CD7-49BF-8A51-C3729934496E}" dt="2019-04-27T12:30:16.273" v="5268" actId="20577"/>
          <ac:spMkLst>
            <pc:docMk/>
            <pc:sldMk cId="1539091620" sldId="288"/>
            <ac:spMk id="3" creationId="{044FE71E-BB8D-433F-A127-BA8FC6E31071}"/>
          </ac:spMkLst>
        </pc:spChg>
      </pc:sldChg>
      <pc:sldChg chg="addSp delSp modSp add ord delAnim modAnim">
        <pc:chgData name="Andreas Bräsen" userId="7af54d246c158795" providerId="LiveId" clId="{06AA5F8F-0CD7-49BF-8A51-C3729934496E}" dt="2019-05-14T20:58:58.667" v="12040"/>
        <pc:sldMkLst>
          <pc:docMk/>
          <pc:sldMk cId="356923442" sldId="289"/>
        </pc:sldMkLst>
        <pc:spChg chg="mod">
          <ac:chgData name="Andreas Bräsen" userId="7af54d246c158795" providerId="LiveId" clId="{06AA5F8F-0CD7-49BF-8A51-C3729934496E}" dt="2019-05-08T14:28:42.168" v="8556" actId="1076"/>
          <ac:spMkLst>
            <pc:docMk/>
            <pc:sldMk cId="356923442" sldId="289"/>
            <ac:spMk id="2" creationId="{489A93C9-F37E-4FEB-92B0-E118D2699647}"/>
          </ac:spMkLst>
        </pc:spChg>
        <pc:spChg chg="del">
          <ac:chgData name="Andreas Bräsen" userId="7af54d246c158795" providerId="LiveId" clId="{06AA5F8F-0CD7-49BF-8A51-C3729934496E}" dt="2019-05-01T00:50:30.941" v="5553" actId="478"/>
          <ac:spMkLst>
            <pc:docMk/>
            <pc:sldMk cId="356923442" sldId="289"/>
            <ac:spMk id="3" creationId="{A9A9FA90-1DF8-4FD8-80E4-200D71D96412}"/>
          </ac:spMkLst>
        </pc:spChg>
        <pc:spChg chg="add mod">
          <ac:chgData name="Andreas Bräsen" userId="7af54d246c158795" providerId="LiveId" clId="{06AA5F8F-0CD7-49BF-8A51-C3729934496E}" dt="2019-05-08T14:29:14.051" v="8562" actId="1582"/>
          <ac:spMkLst>
            <pc:docMk/>
            <pc:sldMk cId="356923442" sldId="289"/>
            <ac:spMk id="5" creationId="{4A2F06F7-3732-486F-B296-37B6A7510440}"/>
          </ac:spMkLst>
        </pc:spChg>
        <pc:picChg chg="add mod">
          <ac:chgData name="Andreas Bräsen" userId="7af54d246c158795" providerId="LiveId" clId="{06AA5F8F-0CD7-49BF-8A51-C3729934496E}" dt="2019-05-08T14:28:44.675" v="8557" actId="1076"/>
          <ac:picMkLst>
            <pc:docMk/>
            <pc:sldMk cId="356923442" sldId="289"/>
            <ac:picMk id="3" creationId="{42469C90-3F96-42D6-AC7D-4CFB2AAF64B0}"/>
          </ac:picMkLst>
        </pc:picChg>
        <pc:picChg chg="add del mod">
          <ac:chgData name="Andreas Bräsen" userId="7af54d246c158795" providerId="LiveId" clId="{06AA5F8F-0CD7-49BF-8A51-C3729934496E}" dt="2019-05-08T14:28:29.731" v="8551" actId="478"/>
          <ac:picMkLst>
            <pc:docMk/>
            <pc:sldMk cId="356923442" sldId="289"/>
            <ac:picMk id="4" creationId="{2B7F843C-39D5-483F-B28E-67B95A17C2C2}"/>
          </ac:picMkLst>
        </pc:picChg>
      </pc:sldChg>
      <pc:sldChg chg="modTransition modAnim">
        <pc:chgData name="Andreas Bräsen" userId="7af54d246c158795" providerId="LiveId" clId="{06AA5F8F-0CD7-49BF-8A51-C3729934496E}" dt="2019-05-14T23:17:54.030" v="13444"/>
        <pc:sldMkLst>
          <pc:docMk/>
          <pc:sldMk cId="2327032641" sldId="290"/>
        </pc:sldMkLst>
      </pc:sldChg>
      <pc:sldChg chg="ord">
        <pc:chgData name="Andreas Bräsen" userId="7af54d246c158795" providerId="LiveId" clId="{06AA5F8F-0CD7-49BF-8A51-C3729934496E}" dt="2019-05-08T14:18:17.314" v="8124"/>
        <pc:sldMkLst>
          <pc:docMk/>
          <pc:sldMk cId="3857668930" sldId="291"/>
        </pc:sldMkLst>
      </pc:sldChg>
      <pc:sldChg chg="addSp modSp ord modAnim">
        <pc:chgData name="Andreas Bräsen" userId="7af54d246c158795" providerId="LiveId" clId="{06AA5F8F-0CD7-49BF-8A51-C3729934496E}" dt="2019-05-14T20:36:21.348" v="11927"/>
        <pc:sldMkLst>
          <pc:docMk/>
          <pc:sldMk cId="3056027992" sldId="292"/>
        </pc:sldMkLst>
        <pc:picChg chg="add mod">
          <ac:chgData name="Andreas Bräsen" userId="7af54d246c158795" providerId="LiveId" clId="{06AA5F8F-0CD7-49BF-8A51-C3729934496E}" dt="2019-05-14T20:35:52.628" v="11921" actId="1076"/>
          <ac:picMkLst>
            <pc:docMk/>
            <pc:sldMk cId="3056027992" sldId="292"/>
            <ac:picMk id="6" creationId="{C04396FB-CCFA-46D1-AA2B-C501C9E2D6DF}"/>
          </ac:picMkLst>
        </pc:picChg>
      </pc:sldChg>
      <pc:sldChg chg="addSp modSp ord modAnim modNotesTx">
        <pc:chgData name="Andreas Bräsen" userId="7af54d246c158795" providerId="LiveId" clId="{06AA5F8F-0CD7-49BF-8A51-C3729934496E}" dt="2019-05-14T23:49:24.977" v="13739" actId="1076"/>
        <pc:sldMkLst>
          <pc:docMk/>
          <pc:sldMk cId="4277627479" sldId="293"/>
        </pc:sldMkLst>
        <pc:spChg chg="mod">
          <ac:chgData name="Andreas Bräsen" userId="7af54d246c158795" providerId="LiveId" clId="{06AA5F8F-0CD7-49BF-8A51-C3729934496E}" dt="2019-05-14T22:18:19.136" v="12561" actId="20577"/>
          <ac:spMkLst>
            <pc:docMk/>
            <pc:sldMk cId="4277627479" sldId="293"/>
            <ac:spMk id="2" creationId="{00000000-0000-0000-0000-000000000000}"/>
          </ac:spMkLst>
        </pc:spChg>
        <pc:spChg chg="mod">
          <ac:chgData name="Andreas Bräsen" userId="7af54d246c158795" providerId="LiveId" clId="{06AA5F8F-0CD7-49BF-8A51-C3729934496E}" dt="2019-05-14T22:19:13.108" v="12590" actId="20577"/>
          <ac:spMkLst>
            <pc:docMk/>
            <pc:sldMk cId="4277627479" sldId="293"/>
            <ac:spMk id="3" creationId="{00000000-0000-0000-0000-000000000000}"/>
          </ac:spMkLst>
        </pc:spChg>
        <pc:spChg chg="add mod">
          <ac:chgData name="Andreas Bräsen" userId="7af54d246c158795" providerId="LiveId" clId="{06AA5F8F-0CD7-49BF-8A51-C3729934496E}" dt="2019-05-14T22:21:18.676" v="12601" actId="164"/>
          <ac:spMkLst>
            <pc:docMk/>
            <pc:sldMk cId="4277627479" sldId="293"/>
            <ac:spMk id="5" creationId="{302F0D56-3E13-431E-A542-2E5C1FEA7162}"/>
          </ac:spMkLst>
        </pc:spChg>
        <pc:grpChg chg="add mod">
          <ac:chgData name="Andreas Bräsen" userId="7af54d246c158795" providerId="LiveId" clId="{06AA5F8F-0CD7-49BF-8A51-C3729934496E}" dt="2019-05-14T23:49:24.977" v="13739" actId="1076"/>
          <ac:grpSpMkLst>
            <pc:docMk/>
            <pc:sldMk cId="4277627479" sldId="293"/>
            <ac:grpSpMk id="6" creationId="{62329206-D459-414B-A224-6515F92F434F}"/>
          </ac:grpSpMkLst>
        </pc:grpChg>
        <pc:picChg chg="add mod">
          <ac:chgData name="Andreas Bräsen" userId="7af54d246c158795" providerId="LiveId" clId="{06AA5F8F-0CD7-49BF-8A51-C3729934496E}" dt="2019-05-14T22:21:18.676" v="12601" actId="164"/>
          <ac:picMkLst>
            <pc:docMk/>
            <pc:sldMk cId="4277627479" sldId="293"/>
            <ac:picMk id="4" creationId="{E3817CC8-1B38-4318-AF3E-1006ACADAB1D}"/>
          </ac:picMkLst>
        </pc:picChg>
      </pc:sldChg>
      <pc:sldChg chg="modSp ord modAnim">
        <pc:chgData name="Andreas Bräsen" userId="7af54d246c158795" providerId="LiveId" clId="{06AA5F8F-0CD7-49BF-8A51-C3729934496E}" dt="2019-05-15T20:42:13.759" v="14223" actId="114"/>
        <pc:sldMkLst>
          <pc:docMk/>
          <pc:sldMk cId="1326441138" sldId="294"/>
        </pc:sldMkLst>
        <pc:spChg chg="mod">
          <ac:chgData name="Andreas Bräsen" userId="7af54d246c158795" providerId="LiveId" clId="{06AA5F8F-0CD7-49BF-8A51-C3729934496E}" dt="2019-05-15T20:42:13.759" v="14223" actId="114"/>
          <ac:spMkLst>
            <pc:docMk/>
            <pc:sldMk cId="1326441138" sldId="294"/>
            <ac:spMk id="3" creationId="{00000000-0000-0000-0000-000000000000}"/>
          </ac:spMkLst>
        </pc:spChg>
      </pc:sldChg>
      <pc:sldChg chg="addSp delSp modSp ord delAnim modAnim modNotesTx">
        <pc:chgData name="Andreas Bräsen" userId="7af54d246c158795" providerId="LiveId" clId="{06AA5F8F-0CD7-49BF-8A51-C3729934496E}" dt="2019-05-15T21:01:48.910" v="14283" actId="20577"/>
        <pc:sldMkLst>
          <pc:docMk/>
          <pc:sldMk cId="1599420119" sldId="295"/>
        </pc:sldMkLst>
        <pc:spChg chg="add mod">
          <ac:chgData name="Andreas Bräsen" userId="7af54d246c158795" providerId="LiveId" clId="{06AA5F8F-0CD7-49BF-8A51-C3729934496E}" dt="2019-05-14T21:14:16.950" v="12242" actId="164"/>
          <ac:spMkLst>
            <pc:docMk/>
            <pc:sldMk cId="1599420119" sldId="295"/>
            <ac:spMk id="4" creationId="{C0F3FE2F-5CDC-4A7E-8E02-77B6CBC40B17}"/>
          </ac:spMkLst>
        </pc:spChg>
        <pc:spChg chg="mod">
          <ac:chgData name="Andreas Bräsen" userId="7af54d246c158795" providerId="LiveId" clId="{06AA5F8F-0CD7-49BF-8A51-C3729934496E}" dt="2019-05-15T21:00:17.893" v="14276" actId="1076"/>
          <ac:spMkLst>
            <pc:docMk/>
            <pc:sldMk cId="1599420119" sldId="295"/>
            <ac:spMk id="11" creationId="{00000000-0000-0000-0000-000000000000}"/>
          </ac:spMkLst>
        </pc:spChg>
        <pc:spChg chg="mod">
          <ac:chgData name="Andreas Bräsen" userId="7af54d246c158795" providerId="LiveId" clId="{06AA5F8F-0CD7-49BF-8A51-C3729934496E}" dt="2019-05-08T14:33:59.564" v="8610" actId="1076"/>
          <ac:spMkLst>
            <pc:docMk/>
            <pc:sldMk cId="1599420119" sldId="295"/>
            <ac:spMk id="31" creationId="{00000000-0000-0000-0000-000000000000}"/>
          </ac:spMkLst>
        </pc:spChg>
        <pc:spChg chg="mod">
          <ac:chgData name="Andreas Bräsen" userId="7af54d246c158795" providerId="LiveId" clId="{06AA5F8F-0CD7-49BF-8A51-C3729934496E}" dt="2019-05-14T21:10:37.671" v="12168" actId="20577"/>
          <ac:spMkLst>
            <pc:docMk/>
            <pc:sldMk cId="1599420119" sldId="295"/>
            <ac:spMk id="60" creationId="{00000000-0000-0000-0000-000000000000}"/>
          </ac:spMkLst>
        </pc:spChg>
        <pc:spChg chg="mod">
          <ac:chgData name="Andreas Bräsen" userId="7af54d246c158795" providerId="LiveId" clId="{06AA5F8F-0CD7-49BF-8A51-C3729934496E}" dt="2019-05-15T20:59:16.032" v="14267" actId="20577"/>
          <ac:spMkLst>
            <pc:docMk/>
            <pc:sldMk cId="1599420119" sldId="295"/>
            <ac:spMk id="65" creationId="{00000000-0000-0000-0000-000000000000}"/>
          </ac:spMkLst>
        </pc:spChg>
        <pc:spChg chg="mod">
          <ac:chgData name="Andreas Bräsen" userId="7af54d246c158795" providerId="LiveId" clId="{06AA5F8F-0CD7-49BF-8A51-C3729934496E}" dt="2019-05-15T21:01:48.910" v="14283" actId="20577"/>
          <ac:spMkLst>
            <pc:docMk/>
            <pc:sldMk cId="1599420119" sldId="295"/>
            <ac:spMk id="80" creationId="{00000000-0000-0000-0000-000000000000}"/>
          </ac:spMkLst>
        </pc:spChg>
        <pc:spChg chg="del topLvl">
          <ac:chgData name="Andreas Bräsen" userId="7af54d246c158795" providerId="LiveId" clId="{06AA5F8F-0CD7-49BF-8A51-C3729934496E}" dt="2019-05-14T21:11:57.650" v="12172" actId="478"/>
          <ac:spMkLst>
            <pc:docMk/>
            <pc:sldMk cId="1599420119" sldId="295"/>
            <ac:spMk id="83" creationId="{00000000-0000-0000-0000-000000000000}"/>
          </ac:spMkLst>
        </pc:spChg>
        <pc:spChg chg="del mod topLvl">
          <ac:chgData name="Andreas Bräsen" userId="7af54d246c158795" providerId="LiveId" clId="{06AA5F8F-0CD7-49BF-8A51-C3729934496E}" dt="2019-05-14T21:11:55.708" v="12171" actId="478"/>
          <ac:spMkLst>
            <pc:docMk/>
            <pc:sldMk cId="1599420119" sldId="295"/>
            <ac:spMk id="86" creationId="{00000000-0000-0000-0000-000000000000}"/>
          </ac:spMkLst>
        </pc:spChg>
        <pc:spChg chg="add mod">
          <ac:chgData name="Andreas Bräsen" userId="7af54d246c158795" providerId="LiveId" clId="{06AA5F8F-0CD7-49BF-8A51-C3729934496E}" dt="2019-05-15T21:00:29.984" v="14278" actId="1076"/>
          <ac:spMkLst>
            <pc:docMk/>
            <pc:sldMk cId="1599420119" sldId="295"/>
            <ac:spMk id="113" creationId="{8C487D8B-2A35-463E-8C46-48F12846B7C9}"/>
          </ac:spMkLst>
        </pc:spChg>
        <pc:grpChg chg="add mod">
          <ac:chgData name="Andreas Bräsen" userId="7af54d246c158795" providerId="LiveId" clId="{06AA5F8F-0CD7-49BF-8A51-C3729934496E}" dt="2019-05-14T21:14:20.818" v="12243" actId="1076"/>
          <ac:grpSpMkLst>
            <pc:docMk/>
            <pc:sldMk cId="1599420119" sldId="295"/>
            <ac:grpSpMk id="13" creationId="{271D8F5E-3629-440D-8F7C-6FCDC2C3D425}"/>
          </ac:grpSpMkLst>
        </pc:grpChg>
        <pc:grpChg chg="del">
          <ac:chgData name="Andreas Bräsen" userId="7af54d246c158795" providerId="LiveId" clId="{06AA5F8F-0CD7-49BF-8A51-C3729934496E}" dt="2019-05-14T21:11:48.570" v="12169" actId="478"/>
          <ac:grpSpMkLst>
            <pc:docMk/>
            <pc:sldMk cId="1599420119" sldId="295"/>
            <ac:grpSpMk id="40" creationId="{00000000-0000-0000-0000-000000000000}"/>
          </ac:grpSpMkLst>
        </pc:grpChg>
        <pc:grpChg chg="mod">
          <ac:chgData name="Andreas Bräsen" userId="7af54d246c158795" providerId="LiveId" clId="{06AA5F8F-0CD7-49BF-8A51-C3729934496E}" dt="2019-05-08T14:35:09.095" v="8612" actId="1076"/>
          <ac:grpSpMkLst>
            <pc:docMk/>
            <pc:sldMk cId="1599420119" sldId="295"/>
            <ac:grpSpMk id="67" creationId="{00000000-0000-0000-0000-000000000000}"/>
          </ac:grpSpMkLst>
        </pc:grpChg>
        <pc:grpChg chg="del">
          <ac:chgData name="Andreas Bräsen" userId="7af54d246c158795" providerId="LiveId" clId="{06AA5F8F-0CD7-49BF-8A51-C3729934496E}" dt="2019-05-14T21:11:55.708" v="12171" actId="478"/>
          <ac:grpSpMkLst>
            <pc:docMk/>
            <pc:sldMk cId="1599420119" sldId="295"/>
            <ac:grpSpMk id="82" creationId="{00000000-0000-0000-0000-000000000000}"/>
          </ac:grpSpMkLst>
        </pc:grpChg>
        <pc:grpChg chg="add mod">
          <ac:chgData name="Andreas Bräsen" userId="7af54d246c158795" providerId="LiveId" clId="{06AA5F8F-0CD7-49BF-8A51-C3729934496E}" dt="2019-05-14T21:15:35.578" v="12251" actId="1076"/>
          <ac:grpSpMkLst>
            <pc:docMk/>
            <pc:sldMk cId="1599420119" sldId="295"/>
            <ac:grpSpMk id="105" creationId="{9F1484A8-3B19-49B1-81B6-17C7D86B2EBB}"/>
          </ac:grpSpMkLst>
        </pc:grpChg>
        <pc:picChg chg="add mod">
          <ac:chgData name="Andreas Bräsen" userId="7af54d246c158795" providerId="LiveId" clId="{06AA5F8F-0CD7-49BF-8A51-C3729934496E}" dt="2019-05-08T14:35:41.251" v="8616" actId="1076"/>
          <ac:picMkLst>
            <pc:docMk/>
            <pc:sldMk cId="1599420119" sldId="295"/>
            <ac:picMk id="98" creationId="{1C37D26A-35A1-484F-ACA5-DE31EB845922}"/>
          </ac:picMkLst>
        </pc:picChg>
        <pc:picChg chg="add mod">
          <ac:chgData name="Andreas Bräsen" userId="7af54d246c158795" providerId="LiveId" clId="{06AA5F8F-0CD7-49BF-8A51-C3729934496E}" dt="2019-05-08T14:38:16.240" v="8634" actId="1076"/>
          <ac:picMkLst>
            <pc:docMk/>
            <pc:sldMk cId="1599420119" sldId="295"/>
            <ac:picMk id="99" creationId="{18D593B8-4A13-4278-BF30-177584ED0F1A}"/>
          </ac:picMkLst>
        </pc:picChg>
        <pc:cxnChg chg="add mod">
          <ac:chgData name="Andreas Bräsen" userId="7af54d246c158795" providerId="LiveId" clId="{06AA5F8F-0CD7-49BF-8A51-C3729934496E}" dt="2019-05-14T21:14:16.950" v="12242" actId="164"/>
          <ac:cxnSpMkLst>
            <pc:docMk/>
            <pc:sldMk cId="1599420119" sldId="295"/>
            <ac:cxnSpMk id="10" creationId="{00F7ACA7-747B-45FE-BAF0-3DF8DD511A39}"/>
          </ac:cxnSpMkLst>
        </pc:cxnChg>
        <pc:cxnChg chg="add mod">
          <ac:chgData name="Andreas Bräsen" userId="7af54d246c158795" providerId="LiveId" clId="{06AA5F8F-0CD7-49BF-8A51-C3729934496E}" dt="2019-05-14T21:14:16.950" v="12242" actId="164"/>
          <ac:cxnSpMkLst>
            <pc:docMk/>
            <pc:sldMk cId="1599420119" sldId="295"/>
            <ac:cxnSpMk id="100" creationId="{806A8226-5965-4093-B045-B77A6E06898B}"/>
          </ac:cxnSpMkLst>
        </pc:cxnChg>
        <pc:cxnChg chg="add mod">
          <ac:chgData name="Andreas Bräsen" userId="7af54d246c158795" providerId="LiveId" clId="{06AA5F8F-0CD7-49BF-8A51-C3729934496E}" dt="2019-05-14T21:14:16.950" v="12242" actId="164"/>
          <ac:cxnSpMkLst>
            <pc:docMk/>
            <pc:sldMk cId="1599420119" sldId="295"/>
            <ac:cxnSpMk id="101" creationId="{5E23DF74-D5B3-41A0-B8A9-A9D3F10D1E96}"/>
          </ac:cxnSpMkLst>
        </pc:cxnChg>
        <pc:cxnChg chg="add mod">
          <ac:chgData name="Andreas Bräsen" userId="7af54d246c158795" providerId="LiveId" clId="{06AA5F8F-0CD7-49BF-8A51-C3729934496E}" dt="2019-05-14T21:14:16.950" v="12242" actId="164"/>
          <ac:cxnSpMkLst>
            <pc:docMk/>
            <pc:sldMk cId="1599420119" sldId="295"/>
            <ac:cxnSpMk id="102" creationId="{67542EB3-DF70-4BAA-937C-2AC37E8E1F8C}"/>
          </ac:cxnSpMkLst>
        </pc:cxnChg>
        <pc:cxnChg chg="add mod">
          <ac:chgData name="Andreas Bräsen" userId="7af54d246c158795" providerId="LiveId" clId="{06AA5F8F-0CD7-49BF-8A51-C3729934496E}" dt="2019-05-14T21:14:16.950" v="12242" actId="164"/>
          <ac:cxnSpMkLst>
            <pc:docMk/>
            <pc:sldMk cId="1599420119" sldId="295"/>
            <ac:cxnSpMk id="103" creationId="{0C349FC0-F1DF-4E40-968A-C437FFB1A3DA}"/>
          </ac:cxnSpMkLst>
        </pc:cxnChg>
        <pc:cxnChg chg="add mod">
          <ac:chgData name="Andreas Bräsen" userId="7af54d246c158795" providerId="LiveId" clId="{06AA5F8F-0CD7-49BF-8A51-C3729934496E}" dt="2019-05-14T21:14:16.950" v="12242" actId="164"/>
          <ac:cxnSpMkLst>
            <pc:docMk/>
            <pc:sldMk cId="1599420119" sldId="295"/>
            <ac:cxnSpMk id="104" creationId="{6BBD1E0C-3226-4E79-91F7-1AB7DBFF80EA}"/>
          </ac:cxnSpMkLst>
        </pc:cxnChg>
      </pc:sldChg>
      <pc:sldChg chg="del">
        <pc:chgData name="Andreas Bräsen" userId="7af54d246c158795" providerId="LiveId" clId="{06AA5F8F-0CD7-49BF-8A51-C3729934496E}" dt="2019-05-14T04:17:32.255" v="11225" actId="2696"/>
        <pc:sldMkLst>
          <pc:docMk/>
          <pc:sldMk cId="3542276977" sldId="296"/>
        </pc:sldMkLst>
      </pc:sldChg>
      <pc:sldChg chg="del">
        <pc:chgData name="Andreas Bräsen" userId="7af54d246c158795" providerId="LiveId" clId="{06AA5F8F-0CD7-49BF-8A51-C3729934496E}" dt="2019-05-14T23:11:33.888" v="13407" actId="2696"/>
        <pc:sldMkLst>
          <pc:docMk/>
          <pc:sldMk cId="2567335637" sldId="297"/>
        </pc:sldMkLst>
      </pc:sldChg>
      <pc:sldChg chg="addSp modSp ord modAnim modNotesTx">
        <pc:chgData name="Andreas Bräsen" userId="7af54d246c158795" providerId="LiveId" clId="{06AA5F8F-0CD7-49BF-8A51-C3729934496E}" dt="2019-05-15T20:55:55.945" v="14265" actId="6549"/>
        <pc:sldMkLst>
          <pc:docMk/>
          <pc:sldMk cId="667904043" sldId="298"/>
        </pc:sldMkLst>
        <pc:spChg chg="mod">
          <ac:chgData name="Andreas Bräsen" userId="7af54d246c158795" providerId="LiveId" clId="{06AA5F8F-0CD7-49BF-8A51-C3729934496E}" dt="2019-05-08T14:31:51.062" v="8601" actId="20577"/>
          <ac:spMkLst>
            <pc:docMk/>
            <pc:sldMk cId="667904043" sldId="298"/>
            <ac:spMk id="2" creationId="{00000000-0000-0000-0000-000000000000}"/>
          </ac:spMkLst>
        </pc:spChg>
        <pc:spChg chg="mod">
          <ac:chgData name="Andreas Bräsen" userId="7af54d246c158795" providerId="LiveId" clId="{06AA5F8F-0CD7-49BF-8A51-C3729934496E}" dt="2019-05-15T20:55:44.697" v="14247" actId="27636"/>
          <ac:spMkLst>
            <pc:docMk/>
            <pc:sldMk cId="667904043" sldId="298"/>
            <ac:spMk id="3" creationId="{00000000-0000-0000-0000-000000000000}"/>
          </ac:spMkLst>
        </pc:spChg>
        <pc:picChg chg="add mod">
          <ac:chgData name="Andreas Bräsen" userId="7af54d246c158795" providerId="LiveId" clId="{06AA5F8F-0CD7-49BF-8A51-C3729934496E}" dt="2019-05-15T20:52:58.706" v="14245" actId="1076"/>
          <ac:picMkLst>
            <pc:docMk/>
            <pc:sldMk cId="667904043" sldId="298"/>
            <ac:picMk id="4" creationId="{6FA353F9-8B00-4C6D-A7E1-600C5314CA1B}"/>
          </ac:picMkLst>
        </pc:picChg>
      </pc:sldChg>
      <pc:sldChg chg="addSp delSp modSp ord modAnim">
        <pc:chgData name="Andreas Bräsen" userId="7af54d246c158795" providerId="LiveId" clId="{06AA5F8F-0CD7-49BF-8A51-C3729934496E}" dt="2019-05-14T22:45:33.787" v="13267"/>
        <pc:sldMkLst>
          <pc:docMk/>
          <pc:sldMk cId="3925002924" sldId="299"/>
        </pc:sldMkLst>
        <pc:spChg chg="add mod">
          <ac:chgData name="Andreas Bräsen" userId="7af54d246c158795" providerId="LiveId" clId="{06AA5F8F-0CD7-49BF-8A51-C3729934496E}" dt="2019-05-13T20:20:57.050" v="9946" actId="1076"/>
          <ac:spMkLst>
            <pc:docMk/>
            <pc:sldMk cId="3925002924" sldId="299"/>
            <ac:spMk id="3" creationId="{2137F08D-9098-43BA-88D7-5529DC395898}"/>
          </ac:spMkLst>
        </pc:spChg>
        <pc:spChg chg="add del mod">
          <ac:chgData name="Andreas Bräsen" userId="7af54d246c158795" providerId="LiveId" clId="{06AA5F8F-0CD7-49BF-8A51-C3729934496E}" dt="2019-05-14T22:45:33.787" v="13267"/>
          <ac:spMkLst>
            <pc:docMk/>
            <pc:sldMk cId="3925002924" sldId="299"/>
            <ac:spMk id="4" creationId="{FF4B8963-E094-444B-8875-BAE5A9BE29E0}"/>
          </ac:spMkLst>
        </pc:spChg>
        <pc:spChg chg="add mod">
          <ac:chgData name="Andreas Bräsen" userId="7af54d246c158795" providerId="LiveId" clId="{06AA5F8F-0CD7-49BF-8A51-C3729934496E}" dt="2019-05-14T22:45:23.312" v="13264" actId="113"/>
          <ac:spMkLst>
            <pc:docMk/>
            <pc:sldMk cId="3925002924" sldId="299"/>
            <ac:spMk id="5" creationId="{28BED148-5A98-4863-89A3-EBC18B1982B3}"/>
          </ac:spMkLst>
        </pc:spChg>
        <pc:spChg chg="mod">
          <ac:chgData name="Andreas Bräsen" userId="7af54d246c158795" providerId="LiveId" clId="{06AA5F8F-0CD7-49BF-8A51-C3729934496E}" dt="2019-05-14T22:42:04.642" v="13171" actId="20577"/>
          <ac:spMkLst>
            <pc:docMk/>
            <pc:sldMk cId="3925002924" sldId="299"/>
            <ac:spMk id="6" creationId="{00000000-0000-0000-0000-000000000000}"/>
          </ac:spMkLst>
        </pc:spChg>
      </pc:sldChg>
      <pc:sldChg chg="ord">
        <pc:chgData name="Andreas Bräsen" userId="7af54d246c158795" providerId="LiveId" clId="{06AA5F8F-0CD7-49BF-8A51-C3729934496E}" dt="2019-05-14T04:17:55.455" v="11227"/>
        <pc:sldMkLst>
          <pc:docMk/>
          <pc:sldMk cId="2195675786" sldId="300"/>
        </pc:sldMkLst>
      </pc:sldChg>
      <pc:sldChg chg="modSp ord modAnim">
        <pc:chgData name="Andreas Bräsen" userId="7af54d246c158795" providerId="LiveId" clId="{06AA5F8F-0CD7-49BF-8A51-C3729934496E}" dt="2019-05-14T23:48:23.152" v="13734"/>
        <pc:sldMkLst>
          <pc:docMk/>
          <pc:sldMk cId="2239191424" sldId="301"/>
        </pc:sldMkLst>
        <pc:spChg chg="mod">
          <ac:chgData name="Andreas Bräsen" userId="7af54d246c158795" providerId="LiveId" clId="{06AA5F8F-0CD7-49BF-8A51-C3729934496E}" dt="2019-05-13T18:45:15.606" v="9903" actId="20577"/>
          <ac:spMkLst>
            <pc:docMk/>
            <pc:sldMk cId="2239191424" sldId="301"/>
            <ac:spMk id="2" creationId="{00000000-0000-0000-0000-000000000000}"/>
          </ac:spMkLst>
        </pc:spChg>
      </pc:sldChg>
      <pc:sldChg chg="addSp delSp modSp ord delAnim modAnim">
        <pc:chgData name="Andreas Bräsen" userId="7af54d246c158795" providerId="LiveId" clId="{06AA5F8F-0CD7-49BF-8A51-C3729934496E}" dt="2019-05-14T20:38:09.143" v="11938"/>
        <pc:sldMkLst>
          <pc:docMk/>
          <pc:sldMk cId="1873123381" sldId="302"/>
        </pc:sldMkLst>
        <pc:spChg chg="mod">
          <ac:chgData name="Andreas Bräsen" userId="7af54d246c158795" providerId="LiveId" clId="{06AA5F8F-0CD7-49BF-8A51-C3729934496E}" dt="2019-05-13T20:22:49.610" v="10003" actId="20577"/>
          <ac:spMkLst>
            <pc:docMk/>
            <pc:sldMk cId="1873123381" sldId="302"/>
            <ac:spMk id="3" creationId="{00000000-0000-0000-0000-000000000000}"/>
          </ac:spMkLst>
        </pc:spChg>
        <pc:picChg chg="add del mod">
          <ac:chgData name="Andreas Bräsen" userId="7af54d246c158795" providerId="LiveId" clId="{06AA5F8F-0CD7-49BF-8A51-C3729934496E}" dt="2019-05-14T20:31:54.980" v="11888" actId="1076"/>
          <ac:picMkLst>
            <pc:docMk/>
            <pc:sldMk cId="1873123381" sldId="302"/>
            <ac:picMk id="4" creationId="{6275163D-B548-40A4-9564-B74BA1EE15FE}"/>
          </ac:picMkLst>
        </pc:picChg>
        <pc:picChg chg="add del mod">
          <ac:chgData name="Andreas Bräsen" userId="7af54d246c158795" providerId="LiveId" clId="{06AA5F8F-0CD7-49BF-8A51-C3729934496E}" dt="2019-05-14T20:37:57.771" v="11936" actId="478"/>
          <ac:picMkLst>
            <pc:docMk/>
            <pc:sldMk cId="1873123381" sldId="302"/>
            <ac:picMk id="5" creationId="{CC0AB5BF-E4F1-4E39-9BD9-D85603F3B0C7}"/>
          </ac:picMkLst>
        </pc:picChg>
        <pc:picChg chg="add mod">
          <ac:chgData name="Andreas Bräsen" userId="7af54d246c158795" providerId="LiveId" clId="{06AA5F8F-0CD7-49BF-8A51-C3729934496E}" dt="2019-05-14T20:32:30.008" v="11903" actId="1076"/>
          <ac:picMkLst>
            <pc:docMk/>
            <pc:sldMk cId="1873123381" sldId="302"/>
            <ac:picMk id="6" creationId="{6C85C5BB-006A-4E19-989A-A7D87D8B9123}"/>
          </ac:picMkLst>
        </pc:picChg>
        <pc:picChg chg="add mod">
          <ac:chgData name="Andreas Bräsen" userId="7af54d246c158795" providerId="LiveId" clId="{06AA5F8F-0CD7-49BF-8A51-C3729934496E}" dt="2019-05-14T20:32:03.201" v="11892" actId="1076"/>
          <ac:picMkLst>
            <pc:docMk/>
            <pc:sldMk cId="1873123381" sldId="302"/>
            <ac:picMk id="7" creationId="{FBDC8E91-2CCD-4FAD-BF9D-D22482902D37}"/>
          </ac:picMkLst>
        </pc:picChg>
        <pc:picChg chg="add mod">
          <ac:chgData name="Andreas Bräsen" userId="7af54d246c158795" providerId="LiveId" clId="{06AA5F8F-0CD7-49BF-8A51-C3729934496E}" dt="2019-05-14T20:32:06.782" v="11894" actId="1076"/>
          <ac:picMkLst>
            <pc:docMk/>
            <pc:sldMk cId="1873123381" sldId="302"/>
            <ac:picMk id="8" creationId="{B5809DC5-67C0-4411-9C7D-7E70FE33EFF9}"/>
          </ac:picMkLst>
        </pc:picChg>
        <pc:picChg chg="add mod">
          <ac:chgData name="Andreas Bräsen" userId="7af54d246c158795" providerId="LiveId" clId="{06AA5F8F-0CD7-49BF-8A51-C3729934496E}" dt="2019-05-14T20:32:41.243" v="11908" actId="1076"/>
          <ac:picMkLst>
            <pc:docMk/>
            <pc:sldMk cId="1873123381" sldId="302"/>
            <ac:picMk id="9" creationId="{84735BEF-24C9-4989-AE68-A24F5D0BA3F6}"/>
          </ac:picMkLst>
        </pc:picChg>
        <pc:picChg chg="add mod">
          <ac:chgData name="Andreas Bräsen" userId="7af54d246c158795" providerId="LiveId" clId="{06AA5F8F-0CD7-49BF-8A51-C3729934496E}" dt="2019-05-14T20:32:45.899" v="11910" actId="1076"/>
          <ac:picMkLst>
            <pc:docMk/>
            <pc:sldMk cId="1873123381" sldId="302"/>
            <ac:picMk id="10" creationId="{3682FCAB-048C-4817-8B9E-B63C5767AB24}"/>
          </ac:picMkLst>
        </pc:picChg>
        <pc:picChg chg="add del mod">
          <ac:chgData name="Andreas Bräsen" userId="7af54d246c158795" providerId="LiveId" clId="{06AA5F8F-0CD7-49BF-8A51-C3729934496E}" dt="2019-05-14T20:37:22.391" v="11930" actId="478"/>
          <ac:picMkLst>
            <pc:docMk/>
            <pc:sldMk cId="1873123381" sldId="302"/>
            <ac:picMk id="11" creationId="{979EB03F-E3BD-40CB-8835-390E5C0A1DCB}"/>
          </ac:picMkLst>
        </pc:picChg>
        <pc:picChg chg="add mod">
          <ac:chgData name="Andreas Bräsen" userId="7af54d246c158795" providerId="LiveId" clId="{06AA5F8F-0CD7-49BF-8A51-C3729934496E}" dt="2019-05-14T20:37:26.901" v="11932" actId="1076"/>
          <ac:picMkLst>
            <pc:docMk/>
            <pc:sldMk cId="1873123381" sldId="302"/>
            <ac:picMk id="12" creationId="{4DFF60DB-77FE-407C-B0F2-3B0112091F51}"/>
          </ac:picMkLst>
        </pc:picChg>
        <pc:picChg chg="add mod">
          <ac:chgData name="Andreas Bräsen" userId="7af54d246c158795" providerId="LiveId" clId="{06AA5F8F-0CD7-49BF-8A51-C3729934496E}" dt="2019-05-14T20:38:01.433" v="11937" actId="1076"/>
          <ac:picMkLst>
            <pc:docMk/>
            <pc:sldMk cId="1873123381" sldId="302"/>
            <ac:picMk id="13" creationId="{91F8C374-B9CD-4F53-9C4D-BC7EADA11F48}"/>
          </ac:picMkLst>
        </pc:picChg>
      </pc:sldChg>
      <pc:sldChg chg="addSp modSp ord modAnim">
        <pc:chgData name="Andreas Bräsen" userId="7af54d246c158795" providerId="LiveId" clId="{06AA5F8F-0CD7-49BF-8A51-C3729934496E}" dt="2019-05-15T20:51:28.514" v="14238" actId="1076"/>
        <pc:sldMkLst>
          <pc:docMk/>
          <pc:sldMk cId="2001552308" sldId="303"/>
        </pc:sldMkLst>
        <pc:spChg chg="mod">
          <ac:chgData name="Andreas Bräsen" userId="7af54d246c158795" providerId="LiveId" clId="{06AA5F8F-0CD7-49BF-8A51-C3729934496E}" dt="2019-05-13T20:35:03.841" v="10056" actId="20577"/>
          <ac:spMkLst>
            <pc:docMk/>
            <pc:sldMk cId="2001552308" sldId="303"/>
            <ac:spMk id="2" creationId="{00000000-0000-0000-0000-000000000000}"/>
          </ac:spMkLst>
        </pc:spChg>
        <pc:spChg chg="mod">
          <ac:chgData name="Andreas Bräsen" userId="7af54d246c158795" providerId="LiveId" clId="{06AA5F8F-0CD7-49BF-8A51-C3729934496E}" dt="2019-05-14T22:52:36.860" v="13277" actId="20577"/>
          <ac:spMkLst>
            <pc:docMk/>
            <pc:sldMk cId="2001552308" sldId="303"/>
            <ac:spMk id="3" creationId="{00000000-0000-0000-0000-000000000000}"/>
          </ac:spMkLst>
        </pc:spChg>
        <pc:picChg chg="add mod">
          <ac:chgData name="Andreas Bräsen" userId="7af54d246c158795" providerId="LiveId" clId="{06AA5F8F-0CD7-49BF-8A51-C3729934496E}" dt="2019-05-15T20:51:28.514" v="14238" actId="1076"/>
          <ac:picMkLst>
            <pc:docMk/>
            <pc:sldMk cId="2001552308" sldId="303"/>
            <ac:picMk id="4" creationId="{294B696A-3032-41E6-87FE-6DB84BA3CED1}"/>
          </ac:picMkLst>
        </pc:picChg>
      </pc:sldChg>
      <pc:sldChg chg="modSp ord modAnim">
        <pc:chgData name="Andreas Bräsen" userId="7af54d246c158795" providerId="LiveId" clId="{06AA5F8F-0CD7-49BF-8A51-C3729934496E}" dt="2019-05-14T22:12:14.449" v="12413"/>
        <pc:sldMkLst>
          <pc:docMk/>
          <pc:sldMk cId="4286518553" sldId="304"/>
        </pc:sldMkLst>
        <pc:spChg chg="mod">
          <ac:chgData name="Andreas Bräsen" userId="7af54d246c158795" providerId="LiveId" clId="{06AA5F8F-0CD7-49BF-8A51-C3729934496E}" dt="2019-05-14T22:12:05.579" v="12411" actId="14"/>
          <ac:spMkLst>
            <pc:docMk/>
            <pc:sldMk cId="4286518553" sldId="304"/>
            <ac:spMk id="3" creationId="{2FBDFFD1-E3D0-4E3D-B69C-864C06CA9503}"/>
          </ac:spMkLst>
        </pc:spChg>
      </pc:sldChg>
      <pc:sldChg chg="del ord">
        <pc:chgData name="Andreas Bräsen" userId="7af54d246c158795" providerId="LiveId" clId="{06AA5F8F-0CD7-49BF-8A51-C3729934496E}" dt="2019-05-14T23:11:35.153" v="13409" actId="2696"/>
        <pc:sldMkLst>
          <pc:docMk/>
          <pc:sldMk cId="1291607393" sldId="305"/>
        </pc:sldMkLst>
      </pc:sldChg>
      <pc:sldChg chg="addSp modSp modAnim modNotesTx">
        <pc:chgData name="Andreas Bräsen" userId="7af54d246c158795" providerId="LiveId" clId="{06AA5F8F-0CD7-49BF-8A51-C3729934496E}" dt="2019-05-15T20:21:45.015" v="14203" actId="20577"/>
        <pc:sldMkLst>
          <pc:docMk/>
          <pc:sldMk cId="4215237660" sldId="306"/>
        </pc:sldMkLst>
        <pc:spChg chg="mod">
          <ac:chgData name="Andreas Bräsen" userId="7af54d246c158795" providerId="LiveId" clId="{06AA5F8F-0CD7-49BF-8A51-C3729934496E}" dt="2019-05-15T20:18:09.987" v="14069" actId="403"/>
          <ac:spMkLst>
            <pc:docMk/>
            <pc:sldMk cId="4215237660" sldId="306"/>
            <ac:spMk id="2" creationId="{00000000-0000-0000-0000-000000000000}"/>
          </ac:spMkLst>
        </pc:spChg>
        <pc:spChg chg="add mod">
          <ac:chgData name="Andreas Bräsen" userId="7af54d246c158795" providerId="LiveId" clId="{06AA5F8F-0CD7-49BF-8A51-C3729934496E}" dt="2019-05-15T20:19:22.813" v="14098" actId="404"/>
          <ac:spMkLst>
            <pc:docMk/>
            <pc:sldMk cId="4215237660" sldId="306"/>
            <ac:spMk id="3" creationId="{7509A14C-2E17-4FCF-B224-E428E0E9C4AD}"/>
          </ac:spMkLst>
        </pc:spChg>
        <pc:spChg chg="mod">
          <ac:chgData name="Andreas Bräsen" userId="7af54d246c158795" providerId="LiveId" clId="{06AA5F8F-0CD7-49BF-8A51-C3729934496E}" dt="2019-05-15T20:13:03.819" v="13873" actId="1076"/>
          <ac:spMkLst>
            <pc:docMk/>
            <pc:sldMk cId="4215237660" sldId="306"/>
            <ac:spMk id="14" creationId="{00000000-0000-0000-0000-000000000000}"/>
          </ac:spMkLst>
        </pc:spChg>
        <pc:spChg chg="add mod">
          <ac:chgData name="Andreas Bräsen" userId="7af54d246c158795" providerId="LiveId" clId="{06AA5F8F-0CD7-49BF-8A51-C3729934496E}" dt="2019-05-14T20:19:01.674" v="11707" actId="571"/>
          <ac:spMkLst>
            <pc:docMk/>
            <pc:sldMk cId="4215237660" sldId="306"/>
            <ac:spMk id="16" creationId="{57D59405-EFBC-4E9E-9FB1-ADE5F0615A99}"/>
          </ac:spMkLst>
        </pc:spChg>
        <pc:spChg chg="add mod">
          <ac:chgData name="Andreas Bräsen" userId="7af54d246c158795" providerId="LiveId" clId="{06AA5F8F-0CD7-49BF-8A51-C3729934496E}" dt="2019-05-15T20:20:13.239" v="14122" actId="20577"/>
          <ac:spMkLst>
            <pc:docMk/>
            <pc:sldMk cId="4215237660" sldId="306"/>
            <ac:spMk id="17" creationId="{EE350BED-C8AF-41A9-A7F0-6AECC9070A70}"/>
          </ac:spMkLst>
        </pc:spChg>
        <pc:picChg chg="mod">
          <ac:chgData name="Andreas Bräsen" userId="7af54d246c158795" providerId="LiveId" clId="{06AA5F8F-0CD7-49BF-8A51-C3729934496E}" dt="2019-05-15T20:13:03.819" v="13873" actId="1076"/>
          <ac:picMkLst>
            <pc:docMk/>
            <pc:sldMk cId="4215237660" sldId="306"/>
            <ac:picMk id="4" creationId="{00000000-0000-0000-0000-000000000000}"/>
          </ac:picMkLst>
        </pc:picChg>
        <pc:picChg chg="mod">
          <ac:chgData name="Andreas Bräsen" userId="7af54d246c158795" providerId="LiveId" clId="{06AA5F8F-0CD7-49BF-8A51-C3729934496E}" dt="2019-05-15T20:13:03.819" v="13873" actId="1076"/>
          <ac:picMkLst>
            <pc:docMk/>
            <pc:sldMk cId="4215237660" sldId="306"/>
            <ac:picMk id="5" creationId="{00000000-0000-0000-0000-000000000000}"/>
          </ac:picMkLst>
        </pc:picChg>
        <pc:picChg chg="mod">
          <ac:chgData name="Andreas Bräsen" userId="7af54d246c158795" providerId="LiveId" clId="{06AA5F8F-0CD7-49BF-8A51-C3729934496E}" dt="2019-05-15T20:13:03.819" v="13873" actId="1076"/>
          <ac:picMkLst>
            <pc:docMk/>
            <pc:sldMk cId="4215237660" sldId="306"/>
            <ac:picMk id="6" creationId="{00000000-0000-0000-0000-000000000000}"/>
          </ac:picMkLst>
        </pc:picChg>
        <pc:picChg chg="add mod">
          <ac:chgData name="Andreas Bräsen" userId="7af54d246c158795" providerId="LiveId" clId="{06AA5F8F-0CD7-49BF-8A51-C3729934496E}" dt="2019-05-14T20:19:01.674" v="11707" actId="571"/>
          <ac:picMkLst>
            <pc:docMk/>
            <pc:sldMk cId="4215237660" sldId="306"/>
            <ac:picMk id="10" creationId="{F9CCEBDD-9113-4CF0-9411-CC3FB9D98D17}"/>
          </ac:picMkLst>
        </pc:picChg>
        <pc:picChg chg="add mod">
          <ac:chgData name="Andreas Bräsen" userId="7af54d246c158795" providerId="LiveId" clId="{06AA5F8F-0CD7-49BF-8A51-C3729934496E}" dt="2019-05-14T20:19:01.674" v="11707" actId="571"/>
          <ac:picMkLst>
            <pc:docMk/>
            <pc:sldMk cId="4215237660" sldId="306"/>
            <ac:picMk id="11" creationId="{59C6C6C1-0D26-494F-8812-B63E75958656}"/>
          </ac:picMkLst>
        </pc:picChg>
        <pc:picChg chg="add mod">
          <ac:chgData name="Andreas Bräsen" userId="7af54d246c158795" providerId="LiveId" clId="{06AA5F8F-0CD7-49BF-8A51-C3729934496E}" dt="2019-05-14T20:19:01.674" v="11707" actId="571"/>
          <ac:picMkLst>
            <pc:docMk/>
            <pc:sldMk cId="4215237660" sldId="306"/>
            <ac:picMk id="12" creationId="{A7BF2E40-1ACE-495C-A2F1-C6FC8C70187D}"/>
          </ac:picMkLst>
        </pc:picChg>
        <pc:cxnChg chg="mod">
          <ac:chgData name="Andreas Bräsen" userId="7af54d246c158795" providerId="LiveId" clId="{06AA5F8F-0CD7-49BF-8A51-C3729934496E}" dt="2019-05-15T20:13:03.819" v="13873" actId="1076"/>
          <ac:cxnSpMkLst>
            <pc:docMk/>
            <pc:sldMk cId="4215237660" sldId="306"/>
            <ac:cxnSpMk id="8" creationId="{00000000-0000-0000-0000-000000000000}"/>
          </ac:cxnSpMkLst>
        </pc:cxnChg>
        <pc:cxnChg chg="mod">
          <ac:chgData name="Andreas Bräsen" userId="7af54d246c158795" providerId="LiveId" clId="{06AA5F8F-0CD7-49BF-8A51-C3729934496E}" dt="2019-05-15T20:13:03.819" v="13873" actId="1076"/>
          <ac:cxnSpMkLst>
            <pc:docMk/>
            <pc:sldMk cId="4215237660" sldId="306"/>
            <ac:cxnSpMk id="9" creationId="{00000000-0000-0000-0000-000000000000}"/>
          </ac:cxnSpMkLst>
        </pc:cxnChg>
        <pc:cxnChg chg="add mod">
          <ac:chgData name="Andreas Bräsen" userId="7af54d246c158795" providerId="LiveId" clId="{06AA5F8F-0CD7-49BF-8A51-C3729934496E}" dt="2019-05-14T20:19:01.674" v="11707" actId="571"/>
          <ac:cxnSpMkLst>
            <pc:docMk/>
            <pc:sldMk cId="4215237660" sldId="306"/>
            <ac:cxnSpMk id="13" creationId="{F30E488C-9D95-4865-8250-90DC8CDAB265}"/>
          </ac:cxnSpMkLst>
        </pc:cxnChg>
        <pc:cxnChg chg="add mod">
          <ac:chgData name="Andreas Bräsen" userId="7af54d246c158795" providerId="LiveId" clId="{06AA5F8F-0CD7-49BF-8A51-C3729934496E}" dt="2019-05-14T20:19:01.674" v="11707" actId="571"/>
          <ac:cxnSpMkLst>
            <pc:docMk/>
            <pc:sldMk cId="4215237660" sldId="306"/>
            <ac:cxnSpMk id="15" creationId="{C21916E5-2011-4839-B17B-797374EB9A4A}"/>
          </ac:cxnSpMkLst>
        </pc:cxnChg>
      </pc:sldChg>
      <pc:sldChg chg="addSp delSp modSp modAnim modNotesTx">
        <pc:chgData name="Andreas Bräsen" userId="7af54d246c158795" providerId="LiveId" clId="{06AA5F8F-0CD7-49BF-8A51-C3729934496E}" dt="2019-05-15T20:15:17.095" v="14058" actId="20577"/>
        <pc:sldMkLst>
          <pc:docMk/>
          <pc:sldMk cId="2973958958" sldId="307"/>
        </pc:sldMkLst>
        <pc:spChg chg="mod">
          <ac:chgData name="Andreas Bräsen" userId="7af54d246c158795" providerId="LiveId" clId="{06AA5F8F-0CD7-49BF-8A51-C3729934496E}" dt="2019-05-08T10:04:18.249" v="5924" actId="1076"/>
          <ac:spMkLst>
            <pc:docMk/>
            <pc:sldMk cId="2973958958" sldId="307"/>
            <ac:spMk id="2" creationId="{00000000-0000-0000-0000-000000000000}"/>
          </ac:spMkLst>
        </pc:spChg>
        <pc:spChg chg="add del mod">
          <ac:chgData name="Andreas Bräsen" userId="7af54d246c158795" providerId="LiveId" clId="{06AA5F8F-0CD7-49BF-8A51-C3729934496E}" dt="2019-05-14T23:25:34.444" v="13686" actId="478"/>
          <ac:spMkLst>
            <pc:docMk/>
            <pc:sldMk cId="2973958958" sldId="307"/>
            <ac:spMk id="4" creationId="{0A4227A4-7DA1-44C1-8BBA-1B725926CB34}"/>
          </ac:spMkLst>
        </pc:spChg>
        <pc:spChg chg="mod">
          <ac:chgData name="Andreas Bräsen" userId="7af54d246c158795" providerId="LiveId" clId="{06AA5F8F-0CD7-49BF-8A51-C3729934496E}" dt="2019-05-08T10:12:14.835" v="6069" actId="1076"/>
          <ac:spMkLst>
            <pc:docMk/>
            <pc:sldMk cId="2973958958" sldId="307"/>
            <ac:spMk id="8" creationId="{00000000-0000-0000-0000-000000000000}"/>
          </ac:spMkLst>
        </pc:spChg>
        <pc:spChg chg="mod ord topLvl">
          <ac:chgData name="Andreas Bräsen" userId="7af54d246c158795" providerId="LiveId" clId="{06AA5F8F-0CD7-49BF-8A51-C3729934496E}" dt="2019-05-08T10:27:45.317" v="6160" actId="164"/>
          <ac:spMkLst>
            <pc:docMk/>
            <pc:sldMk cId="2973958958" sldId="307"/>
            <ac:spMk id="9" creationId="{00000000-0000-0000-0000-000000000000}"/>
          </ac:spMkLst>
        </pc:spChg>
        <pc:spChg chg="mod topLvl">
          <ac:chgData name="Andreas Bräsen" userId="7af54d246c158795" providerId="LiveId" clId="{06AA5F8F-0CD7-49BF-8A51-C3729934496E}" dt="2019-05-08T10:27:45.317" v="6160" actId="164"/>
          <ac:spMkLst>
            <pc:docMk/>
            <pc:sldMk cId="2973958958" sldId="307"/>
            <ac:spMk id="13" creationId="{00000000-0000-0000-0000-000000000000}"/>
          </ac:spMkLst>
        </pc:spChg>
        <pc:spChg chg="mod ord topLvl">
          <ac:chgData name="Andreas Bräsen" userId="7af54d246c158795" providerId="LiveId" clId="{06AA5F8F-0CD7-49BF-8A51-C3729934496E}" dt="2019-05-08T10:31:42.276" v="6201" actId="1076"/>
          <ac:spMkLst>
            <pc:docMk/>
            <pc:sldMk cId="2973958958" sldId="307"/>
            <ac:spMk id="14" creationId="{E406AB00-B51C-415C-B9EE-690A7AC3487C}"/>
          </ac:spMkLst>
        </pc:spChg>
        <pc:spChg chg="mod ord topLvl">
          <ac:chgData name="Andreas Bräsen" userId="7af54d246c158795" providerId="LiveId" clId="{06AA5F8F-0CD7-49BF-8A51-C3729934496E}" dt="2019-05-08T10:12:00.174" v="6068" actId="1037"/>
          <ac:spMkLst>
            <pc:docMk/>
            <pc:sldMk cId="2973958958" sldId="307"/>
            <ac:spMk id="15" creationId="{2F388374-306B-4ABA-9F6D-90971D2AA97C}"/>
          </ac:spMkLst>
        </pc:spChg>
        <pc:spChg chg="mod ord topLvl">
          <ac:chgData name="Andreas Bräsen" userId="7af54d246c158795" providerId="LiveId" clId="{06AA5F8F-0CD7-49BF-8A51-C3729934496E}" dt="2019-05-08T10:12:00.174" v="6068" actId="1037"/>
          <ac:spMkLst>
            <pc:docMk/>
            <pc:sldMk cId="2973958958" sldId="307"/>
            <ac:spMk id="16" creationId="{94AAF986-9A56-4679-B7CE-3AFA10718482}"/>
          </ac:spMkLst>
        </pc:spChg>
        <pc:spChg chg="mod ord topLvl">
          <ac:chgData name="Andreas Bräsen" userId="7af54d246c158795" providerId="LiveId" clId="{06AA5F8F-0CD7-49BF-8A51-C3729934496E}" dt="2019-05-08T10:12:00.174" v="6068" actId="1037"/>
          <ac:spMkLst>
            <pc:docMk/>
            <pc:sldMk cId="2973958958" sldId="307"/>
            <ac:spMk id="17" creationId="{5D8CD9D2-D526-4BF0-A822-5D1257A14C5C}"/>
          </ac:spMkLst>
        </pc:spChg>
        <pc:spChg chg="add mod">
          <ac:chgData name="Andreas Bräsen" userId="7af54d246c158795" providerId="LiveId" clId="{06AA5F8F-0CD7-49BF-8A51-C3729934496E}" dt="2019-05-14T23:27:45.094" v="13702" actId="164"/>
          <ac:spMkLst>
            <pc:docMk/>
            <pc:sldMk cId="2973958958" sldId="307"/>
            <ac:spMk id="103" creationId="{CE13E401-1006-4264-9B8A-3D39D452DD58}"/>
          </ac:spMkLst>
        </pc:spChg>
        <pc:spChg chg="add mod">
          <ac:chgData name="Andreas Bräsen" userId="7af54d246c158795" providerId="LiveId" clId="{06AA5F8F-0CD7-49BF-8A51-C3729934496E}" dt="2019-05-14T23:27:45.094" v="13702" actId="164"/>
          <ac:spMkLst>
            <pc:docMk/>
            <pc:sldMk cId="2973958958" sldId="307"/>
            <ac:spMk id="104" creationId="{6F5108DD-55A1-4B4A-B627-D3366E757045}"/>
          </ac:spMkLst>
        </pc:spChg>
        <pc:spChg chg="add mod">
          <ac:chgData name="Andreas Bräsen" userId="7af54d246c158795" providerId="LiveId" clId="{06AA5F8F-0CD7-49BF-8A51-C3729934496E}" dt="2019-05-14T23:27:45.094" v="13702" actId="164"/>
          <ac:spMkLst>
            <pc:docMk/>
            <pc:sldMk cId="2973958958" sldId="307"/>
            <ac:spMk id="105" creationId="{882C3292-90A1-4838-ADF9-8FDD68AFD2EB}"/>
          </ac:spMkLst>
        </pc:spChg>
        <pc:spChg chg="add mod ord">
          <ac:chgData name="Andreas Bräsen" userId="7af54d246c158795" providerId="LiveId" clId="{06AA5F8F-0CD7-49BF-8A51-C3729934496E}" dt="2019-05-08T10:29:24.287" v="6173" actId="164"/>
          <ac:spMkLst>
            <pc:docMk/>
            <pc:sldMk cId="2973958958" sldId="307"/>
            <ac:spMk id="140" creationId="{3AD45565-42AC-49AF-A83D-6C6E5D993649}"/>
          </ac:spMkLst>
        </pc:spChg>
        <pc:spChg chg="add mod ord">
          <ac:chgData name="Andreas Bräsen" userId="7af54d246c158795" providerId="LiveId" clId="{06AA5F8F-0CD7-49BF-8A51-C3729934496E}" dt="2019-05-08T10:29:24.287" v="6173" actId="164"/>
          <ac:spMkLst>
            <pc:docMk/>
            <pc:sldMk cId="2973958958" sldId="307"/>
            <ac:spMk id="141" creationId="{50137ACE-B27D-4997-90DB-D19BB89D74C7}"/>
          </ac:spMkLst>
        </pc:spChg>
        <pc:spChg chg="add mod ord">
          <ac:chgData name="Andreas Bräsen" userId="7af54d246c158795" providerId="LiveId" clId="{06AA5F8F-0CD7-49BF-8A51-C3729934496E}" dt="2019-05-08T10:29:24.287" v="6173" actId="164"/>
          <ac:spMkLst>
            <pc:docMk/>
            <pc:sldMk cId="2973958958" sldId="307"/>
            <ac:spMk id="142" creationId="{70F2AAC9-0639-4A20-8E75-82A85843AFA2}"/>
          </ac:spMkLst>
        </pc:spChg>
        <pc:spChg chg="add mod">
          <ac:chgData name="Andreas Bräsen" userId="7af54d246c158795" providerId="LiveId" clId="{06AA5F8F-0CD7-49BF-8A51-C3729934496E}" dt="2019-05-08T10:04:33.210" v="5925" actId="164"/>
          <ac:spMkLst>
            <pc:docMk/>
            <pc:sldMk cId="2973958958" sldId="307"/>
            <ac:spMk id="143" creationId="{D112EF43-C6DA-4704-BE83-E03F2912E3C3}"/>
          </ac:spMkLst>
        </pc:spChg>
        <pc:spChg chg="add mod">
          <ac:chgData name="Andreas Bräsen" userId="7af54d246c158795" providerId="LiveId" clId="{06AA5F8F-0CD7-49BF-8A51-C3729934496E}" dt="2019-05-08T10:04:43.481" v="5926" actId="164"/>
          <ac:spMkLst>
            <pc:docMk/>
            <pc:sldMk cId="2973958958" sldId="307"/>
            <ac:spMk id="144" creationId="{0807DBFA-F491-4086-9432-8BD07C15D880}"/>
          </ac:spMkLst>
        </pc:spChg>
        <pc:spChg chg="add mod">
          <ac:chgData name="Andreas Bräsen" userId="7af54d246c158795" providerId="LiveId" clId="{06AA5F8F-0CD7-49BF-8A51-C3729934496E}" dt="2019-05-08T10:04:43.481" v="5926" actId="164"/>
          <ac:spMkLst>
            <pc:docMk/>
            <pc:sldMk cId="2973958958" sldId="307"/>
            <ac:spMk id="145" creationId="{7F9655BF-25C2-4682-928A-E677C1D3EF1D}"/>
          </ac:spMkLst>
        </pc:spChg>
        <pc:spChg chg="add mod">
          <ac:chgData name="Andreas Bräsen" userId="7af54d246c158795" providerId="LiveId" clId="{06AA5F8F-0CD7-49BF-8A51-C3729934496E}" dt="2019-05-08T10:04:33.210" v="5925" actId="164"/>
          <ac:spMkLst>
            <pc:docMk/>
            <pc:sldMk cId="2973958958" sldId="307"/>
            <ac:spMk id="146" creationId="{456CB32B-0A3E-4035-A615-F72CE148A6EB}"/>
          </ac:spMkLst>
        </pc:spChg>
        <pc:spChg chg="add mod ord">
          <ac:chgData name="Andreas Bräsen" userId="7af54d246c158795" providerId="LiveId" clId="{06AA5F8F-0CD7-49BF-8A51-C3729934496E}" dt="2019-05-08T10:29:24.287" v="6173" actId="164"/>
          <ac:spMkLst>
            <pc:docMk/>
            <pc:sldMk cId="2973958958" sldId="307"/>
            <ac:spMk id="161" creationId="{89ACCF15-6D34-41CF-8B33-EFAF362F0759}"/>
          </ac:spMkLst>
        </pc:spChg>
        <pc:spChg chg="add mod ord">
          <ac:chgData name="Andreas Bräsen" userId="7af54d246c158795" providerId="LiveId" clId="{06AA5F8F-0CD7-49BF-8A51-C3729934496E}" dt="2019-05-08T10:29:24.287" v="6173" actId="164"/>
          <ac:spMkLst>
            <pc:docMk/>
            <pc:sldMk cId="2973958958" sldId="307"/>
            <ac:spMk id="162" creationId="{6F1EC7AE-492E-44B1-890B-AA0CFCED810B}"/>
          </ac:spMkLst>
        </pc:spChg>
        <pc:spChg chg="add mod">
          <ac:chgData name="Andreas Bräsen" userId="7af54d246c158795" providerId="LiveId" clId="{06AA5F8F-0CD7-49BF-8A51-C3729934496E}" dt="2019-05-08T10:28:05.241" v="6164" actId="164"/>
          <ac:spMkLst>
            <pc:docMk/>
            <pc:sldMk cId="2973958958" sldId="307"/>
            <ac:spMk id="174" creationId="{6CFC2AFE-768C-4DA4-90C0-BCD308168EE3}"/>
          </ac:spMkLst>
        </pc:spChg>
        <pc:grpChg chg="add mod">
          <ac:chgData name="Andreas Bräsen" userId="7af54d246c158795" providerId="LiveId" clId="{06AA5F8F-0CD7-49BF-8A51-C3729934496E}" dt="2019-05-08T13:00:43.454" v="7721" actId="164"/>
          <ac:grpSpMkLst>
            <pc:docMk/>
            <pc:sldMk cId="2973958958" sldId="307"/>
            <ac:grpSpMk id="3" creationId="{A1B381F2-4BE4-4648-98EB-88F8D900FA2A}"/>
          </ac:grpSpMkLst>
        </pc:grpChg>
        <pc:grpChg chg="add mod">
          <ac:chgData name="Andreas Bräsen" userId="7af54d246c158795" providerId="LiveId" clId="{06AA5F8F-0CD7-49BF-8A51-C3729934496E}" dt="2019-05-14T23:27:34.144" v="13701" actId="164"/>
          <ac:grpSpMkLst>
            <pc:docMk/>
            <pc:sldMk cId="2973958958" sldId="307"/>
            <ac:grpSpMk id="5" creationId="{D995A842-3EDC-4E43-BE50-F218FE5AD647}"/>
          </ac:grpSpMkLst>
        </pc:grpChg>
        <pc:grpChg chg="add mod">
          <ac:chgData name="Andreas Bräsen" userId="7af54d246c158795" providerId="LiveId" clId="{06AA5F8F-0CD7-49BF-8A51-C3729934496E}" dt="2019-05-14T23:27:45.094" v="13702" actId="164"/>
          <ac:grpSpMkLst>
            <pc:docMk/>
            <pc:sldMk cId="2973958958" sldId="307"/>
            <ac:grpSpMk id="6" creationId="{0FF1C1D6-D274-42E8-8C65-3D364F6C6DB9}"/>
          </ac:grpSpMkLst>
        </pc:grpChg>
        <pc:grpChg chg="add del mod ord">
          <ac:chgData name="Andreas Bräsen" userId="7af54d246c158795" providerId="LiveId" clId="{06AA5F8F-0CD7-49BF-8A51-C3729934496E}" dt="2019-05-08T09:55:41.420" v="5789" actId="165"/>
          <ac:grpSpMkLst>
            <pc:docMk/>
            <pc:sldMk cId="2973958958" sldId="307"/>
            <ac:grpSpMk id="10" creationId="{50E4A969-C065-46DA-AABE-4DFFE51C7F5B}"/>
          </ac:grpSpMkLst>
        </pc:grpChg>
        <pc:grpChg chg="add mod">
          <ac:chgData name="Andreas Bräsen" userId="7af54d246c158795" providerId="LiveId" clId="{06AA5F8F-0CD7-49BF-8A51-C3729934496E}" dt="2019-05-08T10:35:44.599" v="6230" actId="1076"/>
          <ac:grpSpMkLst>
            <pc:docMk/>
            <pc:sldMk cId="2973958958" sldId="307"/>
            <ac:grpSpMk id="21" creationId="{D6D19ECC-5F70-48A0-B54E-3265745FD0B2}"/>
          </ac:grpSpMkLst>
        </pc:grpChg>
        <pc:grpChg chg="add mod">
          <ac:chgData name="Andreas Bräsen" userId="7af54d246c158795" providerId="LiveId" clId="{06AA5F8F-0CD7-49BF-8A51-C3729934496E}" dt="2019-05-08T10:35:48.887" v="6231" actId="1076"/>
          <ac:grpSpMkLst>
            <pc:docMk/>
            <pc:sldMk cId="2973958958" sldId="307"/>
            <ac:grpSpMk id="34" creationId="{A2BEF37C-9B13-4B36-AAB2-63BB74F3EF16}"/>
          </ac:grpSpMkLst>
        </pc:grpChg>
        <pc:grpChg chg="add mod">
          <ac:chgData name="Andreas Bräsen" userId="7af54d246c158795" providerId="LiveId" clId="{06AA5F8F-0CD7-49BF-8A51-C3729934496E}" dt="2019-05-08T10:35:52.985" v="6232" actId="1076"/>
          <ac:grpSpMkLst>
            <pc:docMk/>
            <pc:sldMk cId="2973958958" sldId="307"/>
            <ac:grpSpMk id="50" creationId="{CB700658-7470-4662-8C39-903836844A58}"/>
          </ac:grpSpMkLst>
        </pc:grpChg>
        <pc:grpChg chg="add mod">
          <ac:chgData name="Andreas Bräsen" userId="7af54d246c158795" providerId="LiveId" clId="{06AA5F8F-0CD7-49BF-8A51-C3729934496E}" dt="2019-05-08T10:49:30.012" v="6574" actId="1076"/>
          <ac:grpSpMkLst>
            <pc:docMk/>
            <pc:sldMk cId="2973958958" sldId="307"/>
            <ac:grpSpMk id="63" creationId="{69A4CB2F-13D7-4AD8-B8EA-53C23C8F3D97}"/>
          </ac:grpSpMkLst>
        </pc:grpChg>
        <pc:grpChg chg="add mod ord">
          <ac:chgData name="Andreas Bräsen" userId="7af54d246c158795" providerId="LiveId" clId="{06AA5F8F-0CD7-49BF-8A51-C3729934496E}" dt="2019-05-08T10:29:24.287" v="6173" actId="164"/>
          <ac:grpSpMkLst>
            <pc:docMk/>
            <pc:sldMk cId="2973958958" sldId="307"/>
            <ac:grpSpMk id="147" creationId="{A26F75AE-20C4-456A-809A-D565A2A02AE8}"/>
          </ac:grpSpMkLst>
        </pc:grpChg>
        <pc:grpChg chg="add del mod">
          <ac:chgData name="Andreas Bräsen" userId="7af54d246c158795" providerId="LiveId" clId="{06AA5F8F-0CD7-49BF-8A51-C3729934496E}" dt="2019-05-08T10:06:03.492" v="5940" actId="478"/>
          <ac:grpSpMkLst>
            <pc:docMk/>
            <pc:sldMk cId="2973958958" sldId="307"/>
            <ac:grpSpMk id="148" creationId="{CE04F1FB-0C29-4BDC-AE62-59FBB6EB447D}"/>
          </ac:grpSpMkLst>
        </pc:grpChg>
        <pc:grpChg chg="add mod ord">
          <ac:chgData name="Andreas Bräsen" userId="7af54d246c158795" providerId="LiveId" clId="{06AA5F8F-0CD7-49BF-8A51-C3729934496E}" dt="2019-05-08T10:29:24.287" v="6173" actId="164"/>
          <ac:grpSpMkLst>
            <pc:docMk/>
            <pc:sldMk cId="2973958958" sldId="307"/>
            <ac:grpSpMk id="158" creationId="{ADDDE1E9-4EC5-47B6-A5D3-FE682E98E63A}"/>
          </ac:grpSpMkLst>
        </pc:grpChg>
        <pc:grpChg chg="add del mod">
          <ac:chgData name="Andreas Bräsen" userId="7af54d246c158795" providerId="LiveId" clId="{06AA5F8F-0CD7-49BF-8A51-C3729934496E}" dt="2019-05-08T10:12:32.237" v="6071" actId="165"/>
          <ac:grpSpMkLst>
            <pc:docMk/>
            <pc:sldMk cId="2973958958" sldId="307"/>
            <ac:grpSpMk id="178" creationId="{B863CA1C-F74F-4627-93D1-3FD83617AB89}"/>
          </ac:grpSpMkLst>
        </pc:grpChg>
        <pc:grpChg chg="add mod">
          <ac:chgData name="Andreas Bräsen" userId="7af54d246c158795" providerId="LiveId" clId="{06AA5F8F-0CD7-49BF-8A51-C3729934496E}" dt="2019-05-08T10:27:45.317" v="6160" actId="164"/>
          <ac:grpSpMkLst>
            <pc:docMk/>
            <pc:sldMk cId="2973958958" sldId="307"/>
            <ac:grpSpMk id="184" creationId="{482C9DBE-3FCA-42C6-9493-2F7075852F50}"/>
          </ac:grpSpMkLst>
        </pc:grpChg>
        <pc:grpChg chg="add mod">
          <ac:chgData name="Andreas Bräsen" userId="7af54d246c158795" providerId="LiveId" clId="{06AA5F8F-0CD7-49BF-8A51-C3729934496E}" dt="2019-05-14T23:28:59.791" v="13707" actId="1076"/>
          <ac:grpSpMkLst>
            <pc:docMk/>
            <pc:sldMk cId="2973958958" sldId="307"/>
            <ac:grpSpMk id="185" creationId="{365109DF-93C2-41FE-A97E-B6BE5609588B}"/>
          </ac:grpSpMkLst>
        </pc:grpChg>
        <pc:grpChg chg="add mod">
          <ac:chgData name="Andreas Bräsen" userId="7af54d246c158795" providerId="LiveId" clId="{06AA5F8F-0CD7-49BF-8A51-C3729934496E}" dt="2019-05-08T10:29:24.287" v="6173" actId="164"/>
          <ac:grpSpMkLst>
            <pc:docMk/>
            <pc:sldMk cId="2973958958" sldId="307"/>
            <ac:grpSpMk id="186" creationId="{C7E70C3A-9713-4BB5-B647-4DA773A320C7}"/>
          </ac:grpSpMkLst>
        </pc:grpChg>
        <pc:picChg chg="del mod topLvl">
          <ac:chgData name="Andreas Bräsen" userId="7af54d246c158795" providerId="LiveId" clId="{06AA5F8F-0CD7-49BF-8A51-C3729934496E}" dt="2019-05-08T10:25:37.031" v="6140" actId="478"/>
          <ac:picMkLst>
            <pc:docMk/>
            <pc:sldMk cId="2973958958" sldId="307"/>
            <ac:picMk id="6" creationId="{00000000-0000-0000-0000-000000000000}"/>
          </ac:picMkLst>
        </pc:picChg>
        <pc:picChg chg="add mod">
          <ac:chgData name="Andreas Bräsen" userId="7af54d246c158795" providerId="LiveId" clId="{06AA5F8F-0CD7-49BF-8A51-C3729934496E}" dt="2019-05-08T10:33:10.468" v="6215" actId="1076"/>
          <ac:picMkLst>
            <pc:docMk/>
            <pc:sldMk cId="2973958958" sldId="307"/>
            <ac:picMk id="18" creationId="{0B5F4B67-E12D-4A91-85E9-1B4FED4E85B5}"/>
          </ac:picMkLst>
        </pc:picChg>
        <pc:picChg chg="add mod">
          <ac:chgData name="Andreas Bräsen" userId="7af54d246c158795" providerId="LiveId" clId="{06AA5F8F-0CD7-49BF-8A51-C3729934496E}" dt="2019-05-08T10:33:14.281" v="6216" actId="1076"/>
          <ac:picMkLst>
            <pc:docMk/>
            <pc:sldMk cId="2973958958" sldId="307"/>
            <ac:picMk id="19" creationId="{4B74C126-A33A-49D6-A624-413C7B88029C}"/>
          </ac:picMkLst>
        </pc:picChg>
        <pc:picChg chg="add mod">
          <ac:chgData name="Andreas Bräsen" userId="7af54d246c158795" providerId="LiveId" clId="{06AA5F8F-0CD7-49BF-8A51-C3729934496E}" dt="2019-05-08T10:33:16.115" v="6217" actId="1076"/>
          <ac:picMkLst>
            <pc:docMk/>
            <pc:sldMk cId="2973958958" sldId="307"/>
            <ac:picMk id="20" creationId="{F6888C03-E917-485A-B099-57DBA44EB0E9}"/>
          </ac:picMkLst>
        </pc:picChg>
        <pc:picChg chg="add del mod">
          <ac:chgData name="Andreas Bräsen" userId="7af54d246c158795" providerId="LiveId" clId="{06AA5F8F-0CD7-49BF-8A51-C3729934496E}" dt="2019-05-08T10:12:46.476" v="6074" actId="478"/>
          <ac:picMkLst>
            <pc:docMk/>
            <pc:sldMk cId="2973958958" sldId="307"/>
            <ac:picMk id="179" creationId="{C75CFB66-F720-4EB3-8154-FB724471859B}"/>
          </ac:picMkLst>
        </pc:picChg>
        <pc:picChg chg="add del">
          <ac:chgData name="Andreas Bräsen" userId="7af54d246c158795" providerId="LiveId" clId="{06AA5F8F-0CD7-49BF-8A51-C3729934496E}" dt="2019-05-08T10:25:03.923" v="6139"/>
          <ac:picMkLst>
            <pc:docMk/>
            <pc:sldMk cId="2973958958" sldId="307"/>
            <ac:picMk id="180" creationId="{6EDE7DC7-A30F-40E8-BB93-FCB2B19486AE}"/>
          </ac:picMkLst>
        </pc:picChg>
        <pc:picChg chg="add mod">
          <ac:chgData name="Andreas Bräsen" userId="7af54d246c158795" providerId="LiveId" clId="{06AA5F8F-0CD7-49BF-8A51-C3729934496E}" dt="2019-05-08T10:27:45.317" v="6160" actId="164"/>
          <ac:picMkLst>
            <pc:docMk/>
            <pc:sldMk cId="2973958958" sldId="307"/>
            <ac:picMk id="181" creationId="{63DADF0A-7486-4537-99B2-F62430721ABB}"/>
          </ac:picMkLst>
        </pc:picChg>
        <pc:picChg chg="add mod">
          <ac:chgData name="Andreas Bräsen" userId="7af54d246c158795" providerId="LiveId" clId="{06AA5F8F-0CD7-49BF-8A51-C3729934496E}" dt="2019-05-08T10:27:45.317" v="6160" actId="164"/>
          <ac:picMkLst>
            <pc:docMk/>
            <pc:sldMk cId="2973958958" sldId="307"/>
            <ac:picMk id="182" creationId="{711412B7-090B-4886-A141-1D1C41834E55}"/>
          </ac:picMkLst>
        </pc:picChg>
        <pc:picChg chg="add mod">
          <ac:chgData name="Andreas Bräsen" userId="7af54d246c158795" providerId="LiveId" clId="{06AA5F8F-0CD7-49BF-8A51-C3729934496E}" dt="2019-05-08T10:27:45.317" v="6160" actId="164"/>
          <ac:picMkLst>
            <pc:docMk/>
            <pc:sldMk cId="2973958958" sldId="307"/>
            <ac:picMk id="183" creationId="{27734198-CC50-4F1B-AB4E-818B5E6EEBB1}"/>
          </ac:picMkLst>
        </pc:picChg>
        <pc:picChg chg="add mod">
          <ac:chgData name="Andreas Bräsen" userId="7af54d246c158795" providerId="LiveId" clId="{06AA5F8F-0CD7-49BF-8A51-C3729934496E}" dt="2019-05-08T13:00:43.454" v="7721" actId="164"/>
          <ac:picMkLst>
            <pc:docMk/>
            <pc:sldMk cId="2973958958" sldId="307"/>
            <ac:picMk id="197" creationId="{201CB37A-4227-411D-9DBA-E4BF84ED29D5}"/>
          </ac:picMkLst>
        </pc:picChg>
        <pc:picChg chg="add mod">
          <ac:chgData name="Andreas Bräsen" userId="7af54d246c158795" providerId="LiveId" clId="{06AA5F8F-0CD7-49BF-8A51-C3729934496E}" dt="2019-05-08T13:00:43.454" v="7721" actId="164"/>
          <ac:picMkLst>
            <pc:docMk/>
            <pc:sldMk cId="2973958958" sldId="307"/>
            <ac:picMk id="198" creationId="{B3434597-F367-4110-8AA1-D28A8CFFF691}"/>
          </ac:picMkLst>
        </pc:picChg>
        <pc:picChg chg="add mod">
          <ac:chgData name="Andreas Bräsen" userId="7af54d246c158795" providerId="LiveId" clId="{06AA5F8F-0CD7-49BF-8A51-C3729934496E}" dt="2019-05-08T13:00:43.454" v="7721" actId="164"/>
          <ac:picMkLst>
            <pc:docMk/>
            <pc:sldMk cId="2973958958" sldId="307"/>
            <ac:picMk id="199" creationId="{911AFDCF-46CB-469C-BA59-8CCDB720E3DC}"/>
          </ac:picMkLst>
        </pc:picChg>
        <pc:inkChg chg="add del">
          <ac:chgData name="Andreas Bräsen" userId="7af54d246c158795" providerId="LiveId" clId="{06AA5F8F-0CD7-49BF-8A51-C3729934496E}" dt="2019-05-08T09:58:40.272" v="5819"/>
          <ac:inkMkLst>
            <pc:docMk/>
            <pc:sldMk cId="2973958958" sldId="307"/>
            <ac:inkMk id="3" creationId="{AA54F642-C5C3-44C3-8FA0-C9BE4BCA9836}"/>
          </ac:inkMkLst>
        </pc:inkChg>
        <pc:inkChg chg="add del">
          <ac:chgData name="Andreas Bräsen" userId="7af54d246c158795" providerId="LiveId" clId="{06AA5F8F-0CD7-49BF-8A51-C3729934496E}" dt="2019-05-08T09:58:40.272" v="5819"/>
          <ac:inkMkLst>
            <pc:docMk/>
            <pc:sldMk cId="2973958958" sldId="307"/>
            <ac:inkMk id="4" creationId="{ACA2D773-09C4-4655-B18F-9631A001B784}"/>
          </ac:inkMkLst>
        </pc:inkChg>
        <pc:inkChg chg="add del">
          <ac:chgData name="Andreas Bräsen" userId="7af54d246c158795" providerId="LiveId" clId="{06AA5F8F-0CD7-49BF-8A51-C3729934496E}" dt="2019-05-08T09:58:40.272" v="5819"/>
          <ac:inkMkLst>
            <pc:docMk/>
            <pc:sldMk cId="2973958958" sldId="307"/>
            <ac:inkMk id="5" creationId="{26DC1978-84C9-4C5B-A240-FC311E731A44}"/>
          </ac:inkMkLst>
        </pc:inkChg>
        <pc:inkChg chg="add del">
          <ac:chgData name="Andreas Bräsen" userId="7af54d246c158795" providerId="LiveId" clId="{06AA5F8F-0CD7-49BF-8A51-C3729934496E}" dt="2019-05-08T09:58:40.272" v="5819"/>
          <ac:inkMkLst>
            <pc:docMk/>
            <pc:sldMk cId="2973958958" sldId="307"/>
            <ac:inkMk id="7" creationId="{134FD5B0-4EE6-4B8F-B34D-3E36DD466777}"/>
          </ac:inkMkLst>
        </pc:inkChg>
        <pc:inkChg chg="add del">
          <ac:chgData name="Andreas Bräsen" userId="7af54d246c158795" providerId="LiveId" clId="{06AA5F8F-0CD7-49BF-8A51-C3729934496E}" dt="2019-05-08T09:58:40.272" v="5819"/>
          <ac:inkMkLst>
            <pc:docMk/>
            <pc:sldMk cId="2973958958" sldId="307"/>
            <ac:inkMk id="78" creationId="{529CFFCD-59AA-4EB2-85BC-3CD4CE90E680}"/>
          </ac:inkMkLst>
        </pc:inkChg>
        <pc:inkChg chg="add del">
          <ac:chgData name="Andreas Bräsen" userId="7af54d246c158795" providerId="LiveId" clId="{06AA5F8F-0CD7-49BF-8A51-C3729934496E}" dt="2019-05-08T09:58:40.272" v="5819"/>
          <ac:inkMkLst>
            <pc:docMk/>
            <pc:sldMk cId="2973958958" sldId="307"/>
            <ac:inkMk id="79" creationId="{D4AE3778-4131-47C7-AB51-BC4903AA6EEA}"/>
          </ac:inkMkLst>
        </pc:inkChg>
        <pc:inkChg chg="add del">
          <ac:chgData name="Andreas Bräsen" userId="7af54d246c158795" providerId="LiveId" clId="{06AA5F8F-0CD7-49BF-8A51-C3729934496E}" dt="2019-05-08T09:58:42.980" v="5820"/>
          <ac:inkMkLst>
            <pc:docMk/>
            <pc:sldMk cId="2973958958" sldId="307"/>
            <ac:inkMk id="80" creationId="{CF1DB303-4D92-4313-8054-6841B4A6E3C4}"/>
          </ac:inkMkLst>
        </pc:inkChg>
        <pc:inkChg chg="add del">
          <ac:chgData name="Andreas Bräsen" userId="7af54d246c158795" providerId="LiveId" clId="{06AA5F8F-0CD7-49BF-8A51-C3729934496E}" dt="2019-05-08T09:58:50.068" v="5823"/>
          <ac:inkMkLst>
            <pc:docMk/>
            <pc:sldMk cId="2973958958" sldId="307"/>
            <ac:inkMk id="81" creationId="{8AD4C537-09CB-4918-8B0E-68A1B1A1BAA7}"/>
          </ac:inkMkLst>
        </pc:inkChg>
        <pc:inkChg chg="add del">
          <ac:chgData name="Andreas Bräsen" userId="7af54d246c158795" providerId="LiveId" clId="{06AA5F8F-0CD7-49BF-8A51-C3729934496E}" dt="2019-05-08T09:58:50.068" v="5823"/>
          <ac:inkMkLst>
            <pc:docMk/>
            <pc:sldMk cId="2973958958" sldId="307"/>
            <ac:inkMk id="82" creationId="{57067E63-927B-46CE-9479-19D9F7E39DEF}"/>
          </ac:inkMkLst>
        </pc:inkChg>
        <pc:inkChg chg="add del">
          <ac:chgData name="Andreas Bräsen" userId="7af54d246c158795" providerId="LiveId" clId="{06AA5F8F-0CD7-49BF-8A51-C3729934496E}" dt="2019-05-08T09:58:50.869" v="5825"/>
          <ac:inkMkLst>
            <pc:docMk/>
            <pc:sldMk cId="2973958958" sldId="307"/>
            <ac:inkMk id="83" creationId="{F2A6E3E0-C2F6-4F94-9384-0D75698BA7E1}"/>
          </ac:inkMkLst>
        </pc:inkChg>
        <pc:inkChg chg="add del">
          <ac:chgData name="Andreas Bräsen" userId="7af54d246c158795" providerId="LiveId" clId="{06AA5F8F-0CD7-49BF-8A51-C3729934496E}" dt="2019-05-08T09:58:50.869" v="5825"/>
          <ac:inkMkLst>
            <pc:docMk/>
            <pc:sldMk cId="2973958958" sldId="307"/>
            <ac:inkMk id="84" creationId="{5BEDC11C-4B1D-4A13-A9ED-225974B35B05}"/>
          </ac:inkMkLst>
        </pc:inkChg>
        <pc:inkChg chg="add del">
          <ac:chgData name="Andreas Bräsen" userId="7af54d246c158795" providerId="LiveId" clId="{06AA5F8F-0CD7-49BF-8A51-C3729934496E}" dt="2019-05-08T09:59:03.807" v="5832"/>
          <ac:inkMkLst>
            <pc:docMk/>
            <pc:sldMk cId="2973958958" sldId="307"/>
            <ac:inkMk id="85" creationId="{9480757F-01E6-41F5-95C9-D2BFB1BD8B47}"/>
          </ac:inkMkLst>
        </pc:inkChg>
        <pc:inkChg chg="add del">
          <ac:chgData name="Andreas Bräsen" userId="7af54d246c158795" providerId="LiveId" clId="{06AA5F8F-0CD7-49BF-8A51-C3729934496E}" dt="2019-05-08T09:58:53.869" v="5828"/>
          <ac:inkMkLst>
            <pc:docMk/>
            <pc:sldMk cId="2973958958" sldId="307"/>
            <ac:inkMk id="86" creationId="{2F4F3F04-C5DF-4C60-9A8B-40F5751DA5EC}"/>
          </ac:inkMkLst>
        </pc:inkChg>
        <pc:inkChg chg="add del">
          <ac:chgData name="Andreas Bräsen" userId="7af54d246c158795" providerId="LiveId" clId="{06AA5F8F-0CD7-49BF-8A51-C3729934496E}" dt="2019-05-08T09:58:53.869" v="5828"/>
          <ac:inkMkLst>
            <pc:docMk/>
            <pc:sldMk cId="2973958958" sldId="307"/>
            <ac:inkMk id="87" creationId="{DB502F53-1B4A-4951-BB2B-3C8A134D38A5}"/>
          </ac:inkMkLst>
        </pc:inkChg>
        <pc:inkChg chg="add del">
          <ac:chgData name="Andreas Bräsen" userId="7af54d246c158795" providerId="LiveId" clId="{06AA5F8F-0CD7-49BF-8A51-C3729934496E}" dt="2019-05-08T09:59:01.440" v="5830"/>
          <ac:inkMkLst>
            <pc:docMk/>
            <pc:sldMk cId="2973958958" sldId="307"/>
            <ac:inkMk id="88" creationId="{1B9396BC-FFF8-41DE-B073-B2700652AA82}"/>
          </ac:inkMkLst>
        </pc:inkChg>
        <pc:inkChg chg="add del">
          <ac:chgData name="Andreas Bräsen" userId="7af54d246c158795" providerId="LiveId" clId="{06AA5F8F-0CD7-49BF-8A51-C3729934496E}" dt="2019-05-08T09:59:01.440" v="5830"/>
          <ac:inkMkLst>
            <pc:docMk/>
            <pc:sldMk cId="2973958958" sldId="307"/>
            <ac:inkMk id="89" creationId="{F2782BED-ACCC-4AFF-9E2D-54C4BFBB0EF9}"/>
          </ac:inkMkLst>
        </pc:inkChg>
        <pc:inkChg chg="add del">
          <ac:chgData name="Andreas Bräsen" userId="7af54d246c158795" providerId="LiveId" clId="{06AA5F8F-0CD7-49BF-8A51-C3729934496E}" dt="2019-05-08T09:59:17.124" v="5847"/>
          <ac:inkMkLst>
            <pc:docMk/>
            <pc:sldMk cId="2973958958" sldId="307"/>
            <ac:inkMk id="90" creationId="{4989334B-6675-49CB-A04E-DEBA59790531}"/>
          </ac:inkMkLst>
        </pc:inkChg>
        <pc:inkChg chg="add del">
          <ac:chgData name="Andreas Bräsen" userId="7af54d246c158795" providerId="LiveId" clId="{06AA5F8F-0CD7-49BF-8A51-C3729934496E}" dt="2019-05-08T09:59:03.807" v="5832"/>
          <ac:inkMkLst>
            <pc:docMk/>
            <pc:sldMk cId="2973958958" sldId="307"/>
            <ac:inkMk id="91" creationId="{06FBBA26-04C1-45A8-83E1-0920A8D73640}"/>
          </ac:inkMkLst>
        </pc:inkChg>
        <pc:inkChg chg="add del">
          <ac:chgData name="Andreas Bräsen" userId="7af54d246c158795" providerId="LiveId" clId="{06AA5F8F-0CD7-49BF-8A51-C3729934496E}" dt="2019-05-08T09:59:15.135" v="5845"/>
          <ac:inkMkLst>
            <pc:docMk/>
            <pc:sldMk cId="2973958958" sldId="307"/>
            <ac:inkMk id="92" creationId="{AF468DCA-F6B6-4CC0-BC97-79C2C6B352B6}"/>
          </ac:inkMkLst>
        </pc:inkChg>
        <pc:inkChg chg="add del">
          <ac:chgData name="Andreas Bräsen" userId="7af54d246c158795" providerId="LiveId" clId="{06AA5F8F-0CD7-49BF-8A51-C3729934496E}" dt="2019-05-08T09:59:07.511" v="5835"/>
          <ac:inkMkLst>
            <pc:docMk/>
            <pc:sldMk cId="2973958958" sldId="307"/>
            <ac:inkMk id="93" creationId="{5DA83965-CB68-42A7-B55B-60ABF03E8996}"/>
          </ac:inkMkLst>
        </pc:inkChg>
        <pc:inkChg chg="add del">
          <ac:chgData name="Andreas Bräsen" userId="7af54d246c158795" providerId="LiveId" clId="{06AA5F8F-0CD7-49BF-8A51-C3729934496E}" dt="2019-05-08T09:59:07.511" v="5835"/>
          <ac:inkMkLst>
            <pc:docMk/>
            <pc:sldMk cId="2973958958" sldId="307"/>
            <ac:inkMk id="94" creationId="{CBCA83D1-83B6-4F52-B81E-AF75133B76B2}"/>
          </ac:inkMkLst>
        </pc:inkChg>
        <pc:inkChg chg="add del">
          <ac:chgData name="Andreas Bräsen" userId="7af54d246c158795" providerId="LiveId" clId="{06AA5F8F-0CD7-49BF-8A51-C3729934496E}" dt="2019-05-08T09:59:08.537" v="5837"/>
          <ac:inkMkLst>
            <pc:docMk/>
            <pc:sldMk cId="2973958958" sldId="307"/>
            <ac:inkMk id="95" creationId="{7DEE810D-A364-4EAE-9085-910657030052}"/>
          </ac:inkMkLst>
        </pc:inkChg>
        <pc:inkChg chg="add del">
          <ac:chgData name="Andreas Bräsen" userId="7af54d246c158795" providerId="LiveId" clId="{06AA5F8F-0CD7-49BF-8A51-C3729934496E}" dt="2019-05-08T09:59:08.537" v="5837"/>
          <ac:inkMkLst>
            <pc:docMk/>
            <pc:sldMk cId="2973958958" sldId="307"/>
            <ac:inkMk id="96" creationId="{D3939199-08AF-4B00-AFCD-23A83E143038}"/>
          </ac:inkMkLst>
        </pc:inkChg>
        <pc:inkChg chg="add del">
          <ac:chgData name="Andreas Bräsen" userId="7af54d246c158795" providerId="LiveId" clId="{06AA5F8F-0CD7-49BF-8A51-C3729934496E}" dt="2019-05-08T09:59:10.084" v="5841"/>
          <ac:inkMkLst>
            <pc:docMk/>
            <pc:sldMk cId="2973958958" sldId="307"/>
            <ac:inkMk id="97" creationId="{C194FECD-24D1-4965-AE87-1997CA05CE96}"/>
          </ac:inkMkLst>
        </pc:inkChg>
        <pc:inkChg chg="add del">
          <ac:chgData name="Andreas Bräsen" userId="7af54d246c158795" providerId="LiveId" clId="{06AA5F8F-0CD7-49BF-8A51-C3729934496E}" dt="2019-05-08T09:59:10.084" v="5841"/>
          <ac:inkMkLst>
            <pc:docMk/>
            <pc:sldMk cId="2973958958" sldId="307"/>
            <ac:inkMk id="98" creationId="{55D1A230-0F8A-4269-889D-58DF999ECFEC}"/>
          </ac:inkMkLst>
        </pc:inkChg>
        <pc:inkChg chg="add del">
          <ac:chgData name="Andreas Bräsen" userId="7af54d246c158795" providerId="LiveId" clId="{06AA5F8F-0CD7-49BF-8A51-C3729934496E}" dt="2019-05-08T09:59:10.084" v="5841"/>
          <ac:inkMkLst>
            <pc:docMk/>
            <pc:sldMk cId="2973958958" sldId="307"/>
            <ac:inkMk id="99" creationId="{E84CCC16-ADA6-4105-B2DD-613B03EC401B}"/>
          </ac:inkMkLst>
        </pc:inkChg>
        <pc:inkChg chg="add del">
          <ac:chgData name="Andreas Bräsen" userId="7af54d246c158795" providerId="LiveId" clId="{06AA5F8F-0CD7-49BF-8A51-C3729934496E}" dt="2019-05-08T09:59:10.084" v="5841"/>
          <ac:inkMkLst>
            <pc:docMk/>
            <pc:sldMk cId="2973958958" sldId="307"/>
            <ac:inkMk id="100" creationId="{E29470A5-10EB-427E-BE6E-8F92B1ADE8FE}"/>
          </ac:inkMkLst>
        </pc:inkChg>
        <pc:inkChg chg="add del">
          <ac:chgData name="Andreas Bräsen" userId="7af54d246c158795" providerId="LiveId" clId="{06AA5F8F-0CD7-49BF-8A51-C3729934496E}" dt="2019-05-08T09:59:13.486" v="5843"/>
          <ac:inkMkLst>
            <pc:docMk/>
            <pc:sldMk cId="2973958958" sldId="307"/>
            <ac:inkMk id="101" creationId="{510880B9-E61A-425D-9F67-971937F8B326}"/>
          </ac:inkMkLst>
        </pc:inkChg>
        <pc:inkChg chg="add del">
          <ac:chgData name="Andreas Bräsen" userId="7af54d246c158795" providerId="LiveId" clId="{06AA5F8F-0CD7-49BF-8A51-C3729934496E}" dt="2019-05-08T09:59:13.486" v="5843"/>
          <ac:inkMkLst>
            <pc:docMk/>
            <pc:sldMk cId="2973958958" sldId="307"/>
            <ac:inkMk id="102" creationId="{C5D1B09D-DD73-4B67-BB6C-BC1C4AB826F8}"/>
          </ac:inkMkLst>
        </pc:inkChg>
        <pc:inkChg chg="add del">
          <ac:chgData name="Andreas Bräsen" userId="7af54d246c158795" providerId="LiveId" clId="{06AA5F8F-0CD7-49BF-8A51-C3729934496E}" dt="2019-05-08T09:59:15.135" v="5845"/>
          <ac:inkMkLst>
            <pc:docMk/>
            <pc:sldMk cId="2973958958" sldId="307"/>
            <ac:inkMk id="103" creationId="{9D1F0BAE-11CE-4CAD-A175-90B7065D0E14}"/>
          </ac:inkMkLst>
        </pc:inkChg>
        <pc:inkChg chg="add del">
          <ac:chgData name="Andreas Bräsen" userId="7af54d246c158795" providerId="LiveId" clId="{06AA5F8F-0CD7-49BF-8A51-C3729934496E}" dt="2019-05-08T09:59:15.135" v="5845"/>
          <ac:inkMkLst>
            <pc:docMk/>
            <pc:sldMk cId="2973958958" sldId="307"/>
            <ac:inkMk id="104" creationId="{34DD5582-CCFB-4F04-B6E0-0C27505A0FE0}"/>
          </ac:inkMkLst>
        </pc:inkChg>
        <pc:inkChg chg="add del">
          <ac:chgData name="Andreas Bräsen" userId="7af54d246c158795" providerId="LiveId" clId="{06AA5F8F-0CD7-49BF-8A51-C3729934496E}" dt="2019-05-08T09:59:17.124" v="5847"/>
          <ac:inkMkLst>
            <pc:docMk/>
            <pc:sldMk cId="2973958958" sldId="307"/>
            <ac:inkMk id="105" creationId="{12694FAF-7C32-457F-9F92-CC49FD860939}"/>
          </ac:inkMkLst>
        </pc:inkChg>
        <pc:inkChg chg="add del">
          <ac:chgData name="Andreas Bräsen" userId="7af54d246c158795" providerId="LiveId" clId="{06AA5F8F-0CD7-49BF-8A51-C3729934496E}" dt="2019-05-08T09:59:17.124" v="5847"/>
          <ac:inkMkLst>
            <pc:docMk/>
            <pc:sldMk cId="2973958958" sldId="307"/>
            <ac:inkMk id="106" creationId="{576E22E3-AD32-4949-A805-BF9F5CCFDBE7}"/>
          </ac:inkMkLst>
        </pc:inkChg>
        <pc:inkChg chg="add del">
          <ac:chgData name="Andreas Bräsen" userId="7af54d246c158795" providerId="LiveId" clId="{06AA5F8F-0CD7-49BF-8A51-C3729934496E}" dt="2019-05-08T09:59:21.141" v="5851"/>
          <ac:inkMkLst>
            <pc:docMk/>
            <pc:sldMk cId="2973958958" sldId="307"/>
            <ac:inkMk id="107" creationId="{38707C57-E3C3-4C11-A4B7-0A5216ED66BD}"/>
          </ac:inkMkLst>
        </pc:inkChg>
        <pc:inkChg chg="add del">
          <ac:chgData name="Andreas Bräsen" userId="7af54d246c158795" providerId="LiveId" clId="{06AA5F8F-0CD7-49BF-8A51-C3729934496E}" dt="2019-05-08T09:59:21.141" v="5851"/>
          <ac:inkMkLst>
            <pc:docMk/>
            <pc:sldMk cId="2973958958" sldId="307"/>
            <ac:inkMk id="108" creationId="{5973E14A-406A-4D30-BEE3-FD6F1553F623}"/>
          </ac:inkMkLst>
        </pc:inkChg>
        <pc:inkChg chg="add mod">
          <ac:chgData name="Andreas Bräsen" userId="7af54d246c158795" providerId="LiveId" clId="{06AA5F8F-0CD7-49BF-8A51-C3729934496E}" dt="2019-05-14T23:29:04.051" v="13708" actId="1076"/>
          <ac:inkMkLst>
            <pc:docMk/>
            <pc:sldMk cId="2973958958" sldId="307"/>
            <ac:inkMk id="108" creationId="{C0A8B9F1-C6A7-4A32-B197-F515BEBDC4A4}"/>
          </ac:inkMkLst>
        </pc:inkChg>
        <pc:inkChg chg="add del">
          <ac:chgData name="Andreas Bräsen" userId="7af54d246c158795" providerId="LiveId" clId="{06AA5F8F-0CD7-49BF-8A51-C3729934496E}" dt="2019-05-08T09:59:21.141" v="5851"/>
          <ac:inkMkLst>
            <pc:docMk/>
            <pc:sldMk cId="2973958958" sldId="307"/>
            <ac:inkMk id="109" creationId="{583C10FB-A831-43FB-8002-F1CB3D474AF1}"/>
          </ac:inkMkLst>
        </pc:inkChg>
        <pc:inkChg chg="add del">
          <ac:chgData name="Andreas Bräsen" userId="7af54d246c158795" providerId="LiveId" clId="{06AA5F8F-0CD7-49BF-8A51-C3729934496E}" dt="2019-05-08T09:59:21.141" v="5851"/>
          <ac:inkMkLst>
            <pc:docMk/>
            <pc:sldMk cId="2973958958" sldId="307"/>
            <ac:inkMk id="110" creationId="{FC82031C-52D6-4F4F-B3F0-43823131A001}"/>
          </ac:inkMkLst>
        </pc:inkChg>
        <pc:inkChg chg="add del">
          <ac:chgData name="Andreas Bräsen" userId="7af54d246c158795" providerId="LiveId" clId="{06AA5F8F-0CD7-49BF-8A51-C3729934496E}" dt="2019-05-08T09:59:22.008" v="5853"/>
          <ac:inkMkLst>
            <pc:docMk/>
            <pc:sldMk cId="2973958958" sldId="307"/>
            <ac:inkMk id="111" creationId="{9356CEBC-249E-4C41-81E0-5A25D97B6C21}"/>
          </ac:inkMkLst>
        </pc:inkChg>
        <pc:inkChg chg="add del">
          <ac:chgData name="Andreas Bräsen" userId="7af54d246c158795" providerId="LiveId" clId="{06AA5F8F-0CD7-49BF-8A51-C3729934496E}" dt="2019-05-08T09:59:22.008" v="5853"/>
          <ac:inkMkLst>
            <pc:docMk/>
            <pc:sldMk cId="2973958958" sldId="307"/>
            <ac:inkMk id="112" creationId="{49002A50-F4C3-4E9E-A6B6-F04FDD0D20FD}"/>
          </ac:inkMkLst>
        </pc:inkChg>
        <pc:inkChg chg="add del">
          <ac:chgData name="Andreas Bräsen" userId="7af54d246c158795" providerId="LiveId" clId="{06AA5F8F-0CD7-49BF-8A51-C3729934496E}" dt="2019-05-08T09:59:23.591" v="5855"/>
          <ac:inkMkLst>
            <pc:docMk/>
            <pc:sldMk cId="2973958958" sldId="307"/>
            <ac:inkMk id="113" creationId="{899DC448-0D50-4785-89E0-AB9937A71071}"/>
          </ac:inkMkLst>
        </pc:inkChg>
        <pc:inkChg chg="add del">
          <ac:chgData name="Andreas Bräsen" userId="7af54d246c158795" providerId="LiveId" clId="{06AA5F8F-0CD7-49BF-8A51-C3729934496E}" dt="2019-05-08T09:59:23.591" v="5855"/>
          <ac:inkMkLst>
            <pc:docMk/>
            <pc:sldMk cId="2973958958" sldId="307"/>
            <ac:inkMk id="114" creationId="{B9F40BE9-5AC4-43CB-B77C-213307A918D4}"/>
          </ac:inkMkLst>
        </pc:inkChg>
        <pc:inkChg chg="add del">
          <ac:chgData name="Andreas Bräsen" userId="7af54d246c158795" providerId="LiveId" clId="{06AA5F8F-0CD7-49BF-8A51-C3729934496E}" dt="2019-05-08T09:59:36.369" v="5859"/>
          <ac:inkMkLst>
            <pc:docMk/>
            <pc:sldMk cId="2973958958" sldId="307"/>
            <ac:inkMk id="115" creationId="{CB1CBED7-DCF7-4F9D-A244-1B67973764FD}"/>
          </ac:inkMkLst>
        </pc:inkChg>
        <pc:inkChg chg="add del">
          <ac:chgData name="Andreas Bräsen" userId="7af54d246c158795" providerId="LiveId" clId="{06AA5F8F-0CD7-49BF-8A51-C3729934496E}" dt="2019-05-08T09:59:36.369" v="5859"/>
          <ac:inkMkLst>
            <pc:docMk/>
            <pc:sldMk cId="2973958958" sldId="307"/>
            <ac:inkMk id="116" creationId="{D1F8BA31-B7E9-4B85-8BA7-516178E68798}"/>
          </ac:inkMkLst>
        </pc:inkChg>
        <pc:inkChg chg="add del">
          <ac:chgData name="Andreas Bräsen" userId="7af54d246c158795" providerId="LiveId" clId="{06AA5F8F-0CD7-49BF-8A51-C3729934496E}" dt="2019-05-08T10:11:44.908" v="5986" actId="478"/>
          <ac:inkMkLst>
            <pc:docMk/>
            <pc:sldMk cId="2973958958" sldId="307"/>
            <ac:inkMk id="117" creationId="{B107E57D-B6AD-4C17-9DEE-066BE3ADF7D5}"/>
          </ac:inkMkLst>
        </pc:inkChg>
        <pc:inkChg chg="add mod">
          <ac:chgData name="Andreas Bräsen" userId="7af54d246c158795" providerId="LiveId" clId="{06AA5F8F-0CD7-49BF-8A51-C3729934496E}" dt="2019-05-08T10:12:00.174" v="6068" actId="1037"/>
          <ac:inkMkLst>
            <pc:docMk/>
            <pc:sldMk cId="2973958958" sldId="307"/>
            <ac:inkMk id="118" creationId="{C2C40AD2-2919-4C63-BFE3-A3794FFEFB8C}"/>
          </ac:inkMkLst>
        </pc:inkChg>
        <pc:inkChg chg="add del">
          <ac:chgData name="Andreas Bräsen" userId="7af54d246c158795" providerId="LiveId" clId="{06AA5F8F-0CD7-49BF-8A51-C3729934496E}" dt="2019-05-08T09:59:43.478" v="5861"/>
          <ac:inkMkLst>
            <pc:docMk/>
            <pc:sldMk cId="2973958958" sldId="307"/>
            <ac:inkMk id="119" creationId="{6543A48B-3002-49C4-BAC6-8062CE6B9354}"/>
          </ac:inkMkLst>
        </pc:inkChg>
        <pc:inkChg chg="add del">
          <ac:chgData name="Andreas Bräsen" userId="7af54d246c158795" providerId="LiveId" clId="{06AA5F8F-0CD7-49BF-8A51-C3729934496E}" dt="2019-05-08T09:59:43.478" v="5861"/>
          <ac:inkMkLst>
            <pc:docMk/>
            <pc:sldMk cId="2973958958" sldId="307"/>
            <ac:inkMk id="120" creationId="{5F791F23-846C-4936-A894-B9C30A0C0DB5}"/>
          </ac:inkMkLst>
        </pc:inkChg>
        <pc:inkChg chg="add del">
          <ac:chgData name="Andreas Bräsen" userId="7af54d246c158795" providerId="LiveId" clId="{06AA5F8F-0CD7-49BF-8A51-C3729934496E}" dt="2019-05-08T09:59:46.252" v="5863"/>
          <ac:inkMkLst>
            <pc:docMk/>
            <pc:sldMk cId="2973958958" sldId="307"/>
            <ac:inkMk id="121" creationId="{18950FB2-F4F8-46A7-A935-BB2628E49E7D}"/>
          </ac:inkMkLst>
        </pc:inkChg>
        <pc:inkChg chg="add del">
          <ac:chgData name="Andreas Bräsen" userId="7af54d246c158795" providerId="LiveId" clId="{06AA5F8F-0CD7-49BF-8A51-C3729934496E}" dt="2019-05-08T09:59:46.252" v="5863"/>
          <ac:inkMkLst>
            <pc:docMk/>
            <pc:sldMk cId="2973958958" sldId="307"/>
            <ac:inkMk id="122" creationId="{C82AB043-26F3-4F5C-934D-CC8AD1C63400}"/>
          </ac:inkMkLst>
        </pc:inkChg>
        <pc:inkChg chg="add del">
          <ac:chgData name="Andreas Bräsen" userId="7af54d246c158795" providerId="LiveId" clId="{06AA5F8F-0CD7-49BF-8A51-C3729934496E}" dt="2019-05-08T09:59:52.678" v="5865"/>
          <ac:inkMkLst>
            <pc:docMk/>
            <pc:sldMk cId="2973958958" sldId="307"/>
            <ac:inkMk id="123" creationId="{AACC7DEA-72AE-4A63-9BC2-F4B9BD2C8AE7}"/>
          </ac:inkMkLst>
        </pc:inkChg>
        <pc:inkChg chg="add del">
          <ac:chgData name="Andreas Bräsen" userId="7af54d246c158795" providerId="LiveId" clId="{06AA5F8F-0CD7-49BF-8A51-C3729934496E}" dt="2019-05-08T09:59:52.678" v="5865"/>
          <ac:inkMkLst>
            <pc:docMk/>
            <pc:sldMk cId="2973958958" sldId="307"/>
            <ac:inkMk id="124" creationId="{95C56985-4B2C-4353-9F9E-807CE595FF85}"/>
          </ac:inkMkLst>
        </pc:inkChg>
        <pc:inkChg chg="add del">
          <ac:chgData name="Andreas Bräsen" userId="7af54d246c158795" providerId="LiveId" clId="{06AA5F8F-0CD7-49BF-8A51-C3729934496E}" dt="2019-05-08T09:59:56.544" v="5867"/>
          <ac:inkMkLst>
            <pc:docMk/>
            <pc:sldMk cId="2973958958" sldId="307"/>
            <ac:inkMk id="125" creationId="{7A1D0BA6-F28E-498B-910A-A3EF36F33D06}"/>
          </ac:inkMkLst>
        </pc:inkChg>
        <pc:inkChg chg="add del">
          <ac:chgData name="Andreas Bräsen" userId="7af54d246c158795" providerId="LiveId" clId="{06AA5F8F-0CD7-49BF-8A51-C3729934496E}" dt="2019-05-08T09:59:56.544" v="5867"/>
          <ac:inkMkLst>
            <pc:docMk/>
            <pc:sldMk cId="2973958958" sldId="307"/>
            <ac:inkMk id="126" creationId="{838EF049-6274-49E5-8659-5F5F2291FCFF}"/>
          </ac:inkMkLst>
        </pc:inkChg>
        <pc:inkChg chg="add del">
          <ac:chgData name="Andreas Bräsen" userId="7af54d246c158795" providerId="LiveId" clId="{06AA5F8F-0CD7-49BF-8A51-C3729934496E}" dt="2019-05-08T09:59:58.027" v="5869"/>
          <ac:inkMkLst>
            <pc:docMk/>
            <pc:sldMk cId="2973958958" sldId="307"/>
            <ac:inkMk id="127" creationId="{555AE71E-6E90-42D5-813F-21579E02EAAC}"/>
          </ac:inkMkLst>
        </pc:inkChg>
        <pc:inkChg chg="add del">
          <ac:chgData name="Andreas Bräsen" userId="7af54d246c158795" providerId="LiveId" clId="{06AA5F8F-0CD7-49BF-8A51-C3729934496E}" dt="2019-05-08T09:59:58.027" v="5869"/>
          <ac:inkMkLst>
            <pc:docMk/>
            <pc:sldMk cId="2973958958" sldId="307"/>
            <ac:inkMk id="128" creationId="{0E49E756-F8A1-48DF-A5CF-7C296C0FFF82}"/>
          </ac:inkMkLst>
        </pc:inkChg>
        <pc:inkChg chg="add del">
          <ac:chgData name="Andreas Bräsen" userId="7af54d246c158795" providerId="LiveId" clId="{06AA5F8F-0CD7-49BF-8A51-C3729934496E}" dt="2019-05-08T10:00:04.208" v="5871"/>
          <ac:inkMkLst>
            <pc:docMk/>
            <pc:sldMk cId="2973958958" sldId="307"/>
            <ac:inkMk id="129" creationId="{A9D57488-82D1-4595-89D5-7F34214E837F}"/>
          </ac:inkMkLst>
        </pc:inkChg>
        <pc:inkChg chg="add del">
          <ac:chgData name="Andreas Bräsen" userId="7af54d246c158795" providerId="LiveId" clId="{06AA5F8F-0CD7-49BF-8A51-C3729934496E}" dt="2019-05-08T10:00:04.208" v="5871"/>
          <ac:inkMkLst>
            <pc:docMk/>
            <pc:sldMk cId="2973958958" sldId="307"/>
            <ac:inkMk id="130" creationId="{99FB0929-EC6D-4F9E-A5BD-992DC1FEEFF0}"/>
          </ac:inkMkLst>
        </pc:inkChg>
        <pc:inkChg chg="add del">
          <ac:chgData name="Andreas Bräsen" userId="7af54d246c158795" providerId="LiveId" clId="{06AA5F8F-0CD7-49BF-8A51-C3729934496E}" dt="2019-05-08T10:00:12.506" v="5875"/>
          <ac:inkMkLst>
            <pc:docMk/>
            <pc:sldMk cId="2973958958" sldId="307"/>
            <ac:inkMk id="131" creationId="{D2CFEC30-FF43-42D7-B32F-072A12FA1055}"/>
          </ac:inkMkLst>
        </pc:inkChg>
        <pc:inkChg chg="add del">
          <ac:chgData name="Andreas Bräsen" userId="7af54d246c158795" providerId="LiveId" clId="{06AA5F8F-0CD7-49BF-8A51-C3729934496E}" dt="2019-05-08T10:00:12.506" v="5875"/>
          <ac:inkMkLst>
            <pc:docMk/>
            <pc:sldMk cId="2973958958" sldId="307"/>
            <ac:inkMk id="132" creationId="{3307DBC9-B191-428B-A6CA-BCF2C4466892}"/>
          </ac:inkMkLst>
        </pc:inkChg>
        <pc:inkChg chg="add del">
          <ac:chgData name="Andreas Bräsen" userId="7af54d246c158795" providerId="LiveId" clId="{06AA5F8F-0CD7-49BF-8A51-C3729934496E}" dt="2019-05-08T10:00:12.506" v="5875"/>
          <ac:inkMkLst>
            <pc:docMk/>
            <pc:sldMk cId="2973958958" sldId="307"/>
            <ac:inkMk id="133" creationId="{C00794CE-03CA-4D48-A547-57B1FBB3B0D0}"/>
          </ac:inkMkLst>
        </pc:inkChg>
        <pc:inkChg chg="add del">
          <ac:chgData name="Andreas Bräsen" userId="7af54d246c158795" providerId="LiveId" clId="{06AA5F8F-0CD7-49BF-8A51-C3729934496E}" dt="2019-05-08T10:00:12.506" v="5875"/>
          <ac:inkMkLst>
            <pc:docMk/>
            <pc:sldMk cId="2973958958" sldId="307"/>
            <ac:inkMk id="134" creationId="{315B1D15-C455-47E2-A677-85F3B94FACE2}"/>
          </ac:inkMkLst>
        </pc:inkChg>
        <pc:inkChg chg="add del">
          <ac:chgData name="Andreas Bräsen" userId="7af54d246c158795" providerId="LiveId" clId="{06AA5F8F-0CD7-49BF-8A51-C3729934496E}" dt="2019-05-08T10:00:13.330" v="5877"/>
          <ac:inkMkLst>
            <pc:docMk/>
            <pc:sldMk cId="2973958958" sldId="307"/>
            <ac:inkMk id="135" creationId="{CEF5432F-F30F-4EDD-9813-1A2CF974E252}"/>
          </ac:inkMkLst>
        </pc:inkChg>
        <pc:inkChg chg="add del">
          <ac:chgData name="Andreas Bräsen" userId="7af54d246c158795" providerId="LiveId" clId="{06AA5F8F-0CD7-49BF-8A51-C3729934496E}" dt="2019-05-08T10:00:13.330" v="5877"/>
          <ac:inkMkLst>
            <pc:docMk/>
            <pc:sldMk cId="2973958958" sldId="307"/>
            <ac:inkMk id="136" creationId="{06521DE3-E102-4D46-B81B-8F3B6750AFB1}"/>
          </ac:inkMkLst>
        </pc:inkChg>
        <pc:inkChg chg="add del">
          <ac:chgData name="Andreas Bräsen" userId="7af54d246c158795" providerId="LiveId" clId="{06AA5F8F-0CD7-49BF-8A51-C3729934496E}" dt="2019-05-08T10:00:34.656" v="5879"/>
          <ac:inkMkLst>
            <pc:docMk/>
            <pc:sldMk cId="2973958958" sldId="307"/>
            <ac:inkMk id="137" creationId="{949C60A6-2614-4897-9F3A-047665055470}"/>
          </ac:inkMkLst>
        </pc:inkChg>
        <pc:inkChg chg="add del">
          <ac:chgData name="Andreas Bräsen" userId="7af54d246c158795" providerId="LiveId" clId="{06AA5F8F-0CD7-49BF-8A51-C3729934496E}" dt="2019-05-08T10:00:34.656" v="5879"/>
          <ac:inkMkLst>
            <pc:docMk/>
            <pc:sldMk cId="2973958958" sldId="307"/>
            <ac:inkMk id="138" creationId="{B892D5ED-C31B-4A62-A051-841659B598B7}"/>
          </ac:inkMkLst>
        </pc:inkChg>
        <pc:inkChg chg="add del">
          <ac:chgData name="Andreas Bräsen" userId="7af54d246c158795" providerId="LiveId" clId="{06AA5F8F-0CD7-49BF-8A51-C3729934496E}" dt="2019-05-08T10:00:48.360" v="5880"/>
          <ac:inkMkLst>
            <pc:docMk/>
            <pc:sldMk cId="2973958958" sldId="307"/>
            <ac:inkMk id="139" creationId="{9C0E2F71-F9FB-4B7E-B922-C0521CBDFE6D}"/>
          </ac:inkMkLst>
        </pc:inkChg>
        <pc:inkChg chg="add del mod">
          <ac:chgData name="Andreas Bräsen" userId="7af54d246c158795" providerId="LiveId" clId="{06AA5F8F-0CD7-49BF-8A51-C3729934496E}" dt="2019-05-08T10:51:59.925" v="6653" actId="164"/>
          <ac:inkMkLst>
            <pc:docMk/>
            <pc:sldMk cId="2973958958" sldId="307"/>
            <ac:inkMk id="187" creationId="{3525E7EC-3786-4F38-A15F-5482F1C3537D}"/>
          </ac:inkMkLst>
        </pc:inkChg>
        <pc:inkChg chg="add del mod">
          <ac:chgData name="Andreas Bräsen" userId="7af54d246c158795" providerId="LiveId" clId="{06AA5F8F-0CD7-49BF-8A51-C3729934496E}" dt="2019-05-08T10:51:59.925" v="6653" actId="164"/>
          <ac:inkMkLst>
            <pc:docMk/>
            <pc:sldMk cId="2973958958" sldId="307"/>
            <ac:inkMk id="188" creationId="{E658AF90-2BE3-4CA2-89E2-8ADB69D5DB25}"/>
          </ac:inkMkLst>
        </pc:inkChg>
        <pc:inkChg chg="add del mod">
          <ac:chgData name="Andreas Bräsen" userId="7af54d246c158795" providerId="LiveId" clId="{06AA5F8F-0CD7-49BF-8A51-C3729934496E}" dt="2019-05-08T10:51:59.925" v="6653" actId="164"/>
          <ac:inkMkLst>
            <pc:docMk/>
            <pc:sldMk cId="2973958958" sldId="307"/>
            <ac:inkMk id="189" creationId="{993D5264-63C2-4355-B573-9B1AEA0D71B8}"/>
          </ac:inkMkLst>
        </pc:inkChg>
        <pc:inkChg chg="add del mod">
          <ac:chgData name="Andreas Bräsen" userId="7af54d246c158795" providerId="LiveId" clId="{06AA5F8F-0CD7-49BF-8A51-C3729934496E}" dt="2019-05-08T10:51:59.925" v="6653" actId="164"/>
          <ac:inkMkLst>
            <pc:docMk/>
            <pc:sldMk cId="2973958958" sldId="307"/>
            <ac:inkMk id="190" creationId="{60862B42-36CF-47B5-A77C-169B73124EF7}"/>
          </ac:inkMkLst>
        </pc:inkChg>
        <pc:inkChg chg="add del mod">
          <ac:chgData name="Andreas Bräsen" userId="7af54d246c158795" providerId="LiveId" clId="{06AA5F8F-0CD7-49BF-8A51-C3729934496E}" dt="2019-05-08T10:51:59.925" v="6653" actId="164"/>
          <ac:inkMkLst>
            <pc:docMk/>
            <pc:sldMk cId="2973958958" sldId="307"/>
            <ac:inkMk id="191" creationId="{3069F832-43C4-4FCA-8CA2-6D7A6D904653}"/>
          </ac:inkMkLst>
        </pc:inkChg>
        <pc:inkChg chg="add del mod">
          <ac:chgData name="Andreas Bräsen" userId="7af54d246c158795" providerId="LiveId" clId="{06AA5F8F-0CD7-49BF-8A51-C3729934496E}" dt="2019-05-08T10:51:59.925" v="6653" actId="164"/>
          <ac:inkMkLst>
            <pc:docMk/>
            <pc:sldMk cId="2973958958" sldId="307"/>
            <ac:inkMk id="192" creationId="{79361424-66AD-403A-BB5D-66ABB663E5F9}"/>
          </ac:inkMkLst>
        </pc:inkChg>
        <pc:inkChg chg="add del mod">
          <ac:chgData name="Andreas Bräsen" userId="7af54d246c158795" providerId="LiveId" clId="{06AA5F8F-0CD7-49BF-8A51-C3729934496E}" dt="2019-05-08T10:51:59.925" v="6653" actId="164"/>
          <ac:inkMkLst>
            <pc:docMk/>
            <pc:sldMk cId="2973958958" sldId="307"/>
            <ac:inkMk id="193" creationId="{59A25204-E47F-498B-A84E-9C6116801DE9}"/>
          </ac:inkMkLst>
        </pc:inkChg>
        <pc:inkChg chg="add del mod">
          <ac:chgData name="Andreas Bräsen" userId="7af54d246c158795" providerId="LiveId" clId="{06AA5F8F-0CD7-49BF-8A51-C3729934496E}" dt="2019-05-08T10:51:59.925" v="6653" actId="164"/>
          <ac:inkMkLst>
            <pc:docMk/>
            <pc:sldMk cId="2973958958" sldId="307"/>
            <ac:inkMk id="194" creationId="{3266D23F-E910-43D9-98AD-A3C335DBCFE8}"/>
          </ac:inkMkLst>
        </pc:inkChg>
        <pc:inkChg chg="add del mod">
          <ac:chgData name="Andreas Bräsen" userId="7af54d246c158795" providerId="LiveId" clId="{06AA5F8F-0CD7-49BF-8A51-C3729934496E}" dt="2019-05-08T10:51:59.925" v="6653" actId="164"/>
          <ac:inkMkLst>
            <pc:docMk/>
            <pc:sldMk cId="2973958958" sldId="307"/>
            <ac:inkMk id="195" creationId="{70859797-21E4-4A9C-89F4-62C97945F4A1}"/>
          </ac:inkMkLst>
        </pc:inkChg>
        <pc:inkChg chg="add mod">
          <ac:chgData name="Andreas Bräsen" userId="7af54d246c158795" providerId="LiveId" clId="{06AA5F8F-0CD7-49BF-8A51-C3729934496E}" dt="2019-05-08T10:51:59.925" v="6653" actId="164"/>
          <ac:inkMkLst>
            <pc:docMk/>
            <pc:sldMk cId="2973958958" sldId="307"/>
            <ac:inkMk id="196" creationId="{215022CE-029C-4FCC-8F45-4813CD6F660E}"/>
          </ac:inkMkLst>
        </pc:inkChg>
        <pc:cxnChg chg="mod topLvl">
          <ac:chgData name="Andreas Bräsen" userId="7af54d246c158795" providerId="LiveId" clId="{06AA5F8F-0CD7-49BF-8A51-C3729934496E}" dt="2019-05-08T10:27:45.317" v="6160" actId="164"/>
          <ac:cxnSpMkLst>
            <pc:docMk/>
            <pc:sldMk cId="2973958958" sldId="307"/>
            <ac:cxnSpMk id="11" creationId="{00000000-0000-0000-0000-000000000000}"/>
          </ac:cxnSpMkLst>
        </pc:cxnChg>
        <pc:cxnChg chg="mod topLvl">
          <ac:chgData name="Andreas Bräsen" userId="7af54d246c158795" providerId="LiveId" clId="{06AA5F8F-0CD7-49BF-8A51-C3729934496E}" dt="2019-05-08T10:27:45.317" v="6160" actId="164"/>
          <ac:cxnSpMkLst>
            <pc:docMk/>
            <pc:sldMk cId="2973958958" sldId="307"/>
            <ac:cxnSpMk id="12" creationId="{00000000-0000-0000-0000-000000000000}"/>
          </ac:cxnSpMkLst>
        </pc:cxnChg>
        <pc:cxnChg chg="add mod ord">
          <ac:chgData name="Andreas Bräsen" userId="7af54d246c158795" providerId="LiveId" clId="{06AA5F8F-0CD7-49BF-8A51-C3729934496E}" dt="2019-05-08T10:29:24.287" v="6173" actId="164"/>
          <ac:cxnSpMkLst>
            <pc:docMk/>
            <pc:sldMk cId="2973958958" sldId="307"/>
            <ac:cxnSpMk id="150" creationId="{8210D416-D0B6-45F7-87C7-BDE7DA827AC6}"/>
          </ac:cxnSpMkLst>
        </pc:cxnChg>
        <pc:cxnChg chg="add mod ord">
          <ac:chgData name="Andreas Bräsen" userId="7af54d246c158795" providerId="LiveId" clId="{06AA5F8F-0CD7-49BF-8A51-C3729934496E}" dt="2019-05-08T10:29:24.287" v="6173" actId="164"/>
          <ac:cxnSpMkLst>
            <pc:docMk/>
            <pc:sldMk cId="2973958958" sldId="307"/>
            <ac:cxnSpMk id="152" creationId="{03E5CDAF-7871-48B7-AF50-AC69B17B06FC}"/>
          </ac:cxnSpMkLst>
        </pc:cxnChg>
        <pc:cxnChg chg="add mod ord">
          <ac:chgData name="Andreas Bräsen" userId="7af54d246c158795" providerId="LiveId" clId="{06AA5F8F-0CD7-49BF-8A51-C3729934496E}" dt="2019-05-08T10:29:24.287" v="6173" actId="164"/>
          <ac:cxnSpMkLst>
            <pc:docMk/>
            <pc:sldMk cId="2973958958" sldId="307"/>
            <ac:cxnSpMk id="165" creationId="{E265C5CB-873E-4E88-BB78-66F63360E66B}"/>
          </ac:cxnSpMkLst>
        </pc:cxnChg>
        <pc:cxnChg chg="add mod">
          <ac:chgData name="Andreas Bräsen" userId="7af54d246c158795" providerId="LiveId" clId="{06AA5F8F-0CD7-49BF-8A51-C3729934496E}" dt="2019-05-08T10:12:00.174" v="6068" actId="1037"/>
          <ac:cxnSpMkLst>
            <pc:docMk/>
            <pc:sldMk cId="2973958958" sldId="307"/>
            <ac:cxnSpMk id="166" creationId="{3B5D1038-1609-4003-B5F7-787E3F48951F}"/>
          </ac:cxnSpMkLst>
        </pc:cxnChg>
        <pc:cxnChg chg="add mod">
          <ac:chgData name="Andreas Bräsen" userId="7af54d246c158795" providerId="LiveId" clId="{06AA5F8F-0CD7-49BF-8A51-C3729934496E}" dt="2019-05-08T10:12:00.174" v="6068" actId="1037"/>
          <ac:cxnSpMkLst>
            <pc:docMk/>
            <pc:sldMk cId="2973958958" sldId="307"/>
            <ac:cxnSpMk id="170" creationId="{8899AB26-0ABD-47E6-B8F8-4F313C81D1A5}"/>
          </ac:cxnSpMkLst>
        </pc:cxnChg>
        <pc:cxnChg chg="add mod">
          <ac:chgData name="Andreas Bräsen" userId="7af54d246c158795" providerId="LiveId" clId="{06AA5F8F-0CD7-49BF-8A51-C3729934496E}" dt="2019-05-08T10:28:05.241" v="6164" actId="164"/>
          <ac:cxnSpMkLst>
            <pc:docMk/>
            <pc:sldMk cId="2973958958" sldId="307"/>
            <ac:cxnSpMk id="176" creationId="{5BEA512E-B076-4F6F-A0B5-D080BEBFD799}"/>
          </ac:cxnSpMkLst>
        </pc:cxnChg>
      </pc:sldChg>
      <pc:sldChg chg="add del">
        <pc:chgData name="Andreas Bräsen" userId="7af54d246c158795" providerId="LiveId" clId="{06AA5F8F-0CD7-49BF-8A51-C3729934496E}" dt="2019-05-15T21:40:24.384" v="14360" actId="2696"/>
        <pc:sldMkLst>
          <pc:docMk/>
          <pc:sldMk cId="1506701649" sldId="308"/>
        </pc:sldMkLst>
      </pc:sldChg>
      <pc:sldChg chg="add ord">
        <pc:chgData name="Andreas Bräsen" userId="7af54d246c158795" providerId="LiveId" clId="{06AA5F8F-0CD7-49BF-8A51-C3729934496E}" dt="2019-05-15T21:42:16.811" v="14367"/>
        <pc:sldMkLst>
          <pc:docMk/>
          <pc:sldMk cId="3283243597" sldId="308"/>
        </pc:sldMkLst>
      </pc:sldChg>
      <pc:sldChg chg="addSp delSp modSp add modAnim">
        <pc:chgData name="Andreas Bräsen" userId="7af54d246c158795" providerId="LiveId" clId="{06AA5F8F-0CD7-49BF-8A51-C3729934496E}" dt="2019-05-15T21:59:23.725" v="14383" actId="404"/>
        <pc:sldMkLst>
          <pc:docMk/>
          <pc:sldMk cId="3500007027" sldId="310"/>
        </pc:sldMkLst>
        <pc:spChg chg="mod">
          <ac:chgData name="Andreas Bräsen" userId="7af54d246c158795" providerId="LiveId" clId="{06AA5F8F-0CD7-49BF-8A51-C3729934496E}" dt="2019-05-15T21:59:23.725" v="14383" actId="404"/>
          <ac:spMkLst>
            <pc:docMk/>
            <pc:sldMk cId="3500007027" sldId="310"/>
            <ac:spMk id="2" creationId="{DFE339E0-521E-4815-9357-4B2D048B8033}"/>
          </ac:spMkLst>
        </pc:spChg>
        <pc:spChg chg="del">
          <ac:chgData name="Andreas Bräsen" userId="7af54d246c158795" providerId="LiveId" clId="{06AA5F8F-0CD7-49BF-8A51-C3729934496E}" dt="2019-05-08T10:36:46.027" v="6257" actId="478"/>
          <ac:spMkLst>
            <pc:docMk/>
            <pc:sldMk cId="3500007027" sldId="310"/>
            <ac:spMk id="3" creationId="{A05F965F-767D-4C82-892F-023F696EFC0E}"/>
          </ac:spMkLst>
        </pc:spChg>
        <pc:spChg chg="add del mod">
          <ac:chgData name="Andreas Bräsen" userId="7af54d246c158795" providerId="LiveId" clId="{06AA5F8F-0CD7-49BF-8A51-C3729934496E}" dt="2019-05-08T10:44:09.593" v="6462" actId="478"/>
          <ac:spMkLst>
            <pc:docMk/>
            <pc:sldMk cId="3500007027" sldId="310"/>
            <ac:spMk id="158" creationId="{2234592F-90D8-4CAD-82DE-C409A869059C}"/>
          </ac:spMkLst>
        </pc:spChg>
        <pc:grpChg chg="add mod">
          <ac:chgData name="Andreas Bräsen" userId="7af54d246c158795" providerId="LiveId" clId="{06AA5F8F-0CD7-49BF-8A51-C3729934496E}" dt="2019-05-08T13:45:56.097" v="7741" actId="164"/>
          <ac:grpSpMkLst>
            <pc:docMk/>
            <pc:sldMk cId="3500007027" sldId="310"/>
            <ac:grpSpMk id="3" creationId="{4B3C892C-AC52-49B3-A20B-FED2305F9CA5}"/>
          </ac:grpSpMkLst>
        </pc:grpChg>
        <pc:grpChg chg="add mod">
          <ac:chgData name="Andreas Bräsen" userId="7af54d246c158795" providerId="LiveId" clId="{06AA5F8F-0CD7-49BF-8A51-C3729934496E}" dt="2019-05-08T13:46:25.410" v="7746" actId="1076"/>
          <ac:grpSpMkLst>
            <pc:docMk/>
            <pc:sldMk cId="3500007027" sldId="310"/>
            <ac:grpSpMk id="4" creationId="{0D0F33DD-C7A2-4798-BE5E-334E9E8CA15D}"/>
          </ac:grpSpMkLst>
        </pc:grpChg>
        <pc:grpChg chg="add mod">
          <ac:chgData name="Andreas Bräsen" userId="7af54d246c158795" providerId="LiveId" clId="{06AA5F8F-0CD7-49BF-8A51-C3729934496E}" dt="2019-05-08T13:46:09.657" v="7743" actId="164"/>
          <ac:grpSpMkLst>
            <pc:docMk/>
            <pc:sldMk cId="3500007027" sldId="310"/>
            <ac:grpSpMk id="5" creationId="{C1D5377B-3A91-45AE-ADBE-C4C05561BA98}"/>
          </ac:grpSpMkLst>
        </pc:grpChg>
        <pc:grpChg chg="add mod">
          <ac:chgData name="Andreas Bräsen" userId="7af54d246c158795" providerId="LiveId" clId="{06AA5F8F-0CD7-49BF-8A51-C3729934496E}" dt="2019-05-08T10:53:54.851" v="6667" actId="164"/>
          <ac:grpSpMkLst>
            <pc:docMk/>
            <pc:sldMk cId="3500007027" sldId="310"/>
            <ac:grpSpMk id="198" creationId="{F5EBC145-4DD4-4E95-9D19-292A75FAECE3}"/>
          </ac:grpSpMkLst>
        </pc:grpChg>
        <pc:picChg chg="add mod">
          <ac:chgData name="Andreas Bräsen" userId="7af54d246c158795" providerId="LiveId" clId="{06AA5F8F-0CD7-49BF-8A51-C3729934496E}" dt="2019-05-08T13:45:56.097" v="7741" actId="164"/>
          <ac:picMkLst>
            <pc:docMk/>
            <pc:sldMk cId="3500007027" sldId="310"/>
            <ac:picMk id="199" creationId="{5F9B4431-4651-46CC-AAE9-0EC68D689130}"/>
          </ac:picMkLst>
        </pc:picChg>
        <pc:picChg chg="add mod">
          <ac:chgData name="Andreas Bräsen" userId="7af54d246c158795" providerId="LiveId" clId="{06AA5F8F-0CD7-49BF-8A51-C3729934496E}" dt="2019-05-08T13:46:04.844" v="7742" actId="164"/>
          <ac:picMkLst>
            <pc:docMk/>
            <pc:sldMk cId="3500007027" sldId="310"/>
            <ac:picMk id="200" creationId="{34BF8E4E-0A11-428F-AAD8-A5E40DC6214D}"/>
          </ac:picMkLst>
        </pc:picChg>
        <pc:picChg chg="add mod">
          <ac:chgData name="Andreas Bräsen" userId="7af54d246c158795" providerId="LiveId" clId="{06AA5F8F-0CD7-49BF-8A51-C3729934496E}" dt="2019-05-08T13:46:09.657" v="7743" actId="164"/>
          <ac:picMkLst>
            <pc:docMk/>
            <pc:sldMk cId="3500007027" sldId="310"/>
            <ac:picMk id="201" creationId="{DD4E0C59-7C45-4442-94B1-17A12E41E5AE}"/>
          </ac:picMkLst>
        </pc:picChg>
        <pc:inkChg chg="add del">
          <ac:chgData name="Andreas Bräsen" userId="7af54d246c158795" providerId="LiveId" clId="{06AA5F8F-0CD7-49BF-8A51-C3729934496E}" dt="2019-05-08T10:37:46.805" v="6261"/>
          <ac:inkMkLst>
            <pc:docMk/>
            <pc:sldMk cId="3500007027" sldId="310"/>
            <ac:inkMk id="4" creationId="{80A26B45-8D92-4A2C-BA72-EF3F7B7582D9}"/>
          </ac:inkMkLst>
        </pc:inkChg>
        <pc:inkChg chg="add del">
          <ac:chgData name="Andreas Bräsen" userId="7af54d246c158795" providerId="LiveId" clId="{06AA5F8F-0CD7-49BF-8A51-C3729934496E}" dt="2019-05-08T10:37:46.805" v="6261"/>
          <ac:inkMkLst>
            <pc:docMk/>
            <pc:sldMk cId="3500007027" sldId="310"/>
            <ac:inkMk id="5" creationId="{C0E14C3E-D8BA-4F1D-8029-DBD8799DDF95}"/>
          </ac:inkMkLst>
        </pc:inkChg>
        <pc:inkChg chg="add del">
          <ac:chgData name="Andreas Bräsen" userId="7af54d246c158795" providerId="LiveId" clId="{06AA5F8F-0CD7-49BF-8A51-C3729934496E}" dt="2019-05-08T10:37:46.805" v="6261"/>
          <ac:inkMkLst>
            <pc:docMk/>
            <pc:sldMk cId="3500007027" sldId="310"/>
            <ac:inkMk id="6" creationId="{F2CEF232-5CEA-4D6A-98BA-ACDD5C3DEBF4}"/>
          </ac:inkMkLst>
        </pc:inkChg>
        <pc:inkChg chg="add del">
          <ac:chgData name="Andreas Bräsen" userId="7af54d246c158795" providerId="LiveId" clId="{06AA5F8F-0CD7-49BF-8A51-C3729934496E}" dt="2019-05-08T10:37:48.942" v="6264"/>
          <ac:inkMkLst>
            <pc:docMk/>
            <pc:sldMk cId="3500007027" sldId="310"/>
            <ac:inkMk id="7" creationId="{58FC64E8-BAC3-4722-AB23-C43006752C42}"/>
          </ac:inkMkLst>
        </pc:inkChg>
        <pc:inkChg chg="add del">
          <ac:chgData name="Andreas Bräsen" userId="7af54d246c158795" providerId="LiveId" clId="{06AA5F8F-0CD7-49BF-8A51-C3729934496E}" dt="2019-05-08T10:37:48.942" v="6264"/>
          <ac:inkMkLst>
            <pc:docMk/>
            <pc:sldMk cId="3500007027" sldId="310"/>
            <ac:inkMk id="8" creationId="{B62DEF68-4523-485B-9A09-A3131EA194EA}"/>
          </ac:inkMkLst>
        </pc:inkChg>
        <pc:inkChg chg="add del">
          <ac:chgData name="Andreas Bräsen" userId="7af54d246c158795" providerId="LiveId" clId="{06AA5F8F-0CD7-49BF-8A51-C3729934496E}" dt="2019-05-08T10:37:48.942" v="6264"/>
          <ac:inkMkLst>
            <pc:docMk/>
            <pc:sldMk cId="3500007027" sldId="310"/>
            <ac:inkMk id="9" creationId="{421FE736-9A3E-428F-B6B1-4CA8DD07C3D5}"/>
          </ac:inkMkLst>
        </pc:inkChg>
        <pc:inkChg chg="add del">
          <ac:chgData name="Andreas Bräsen" userId="7af54d246c158795" providerId="LiveId" clId="{06AA5F8F-0CD7-49BF-8A51-C3729934496E}" dt="2019-05-08T10:37:50.609" v="6267"/>
          <ac:inkMkLst>
            <pc:docMk/>
            <pc:sldMk cId="3500007027" sldId="310"/>
            <ac:inkMk id="10" creationId="{2CA7819C-4E68-4C6E-9A4E-CD9FD8276BB6}"/>
          </ac:inkMkLst>
        </pc:inkChg>
        <pc:inkChg chg="add del">
          <ac:chgData name="Andreas Bräsen" userId="7af54d246c158795" providerId="LiveId" clId="{06AA5F8F-0CD7-49BF-8A51-C3729934496E}" dt="2019-05-08T10:37:50.609" v="6267"/>
          <ac:inkMkLst>
            <pc:docMk/>
            <pc:sldMk cId="3500007027" sldId="310"/>
            <ac:inkMk id="11" creationId="{FC103B71-A555-4A76-8032-AF8DA8B69E04}"/>
          </ac:inkMkLst>
        </pc:inkChg>
        <pc:inkChg chg="add del">
          <ac:chgData name="Andreas Bräsen" userId="7af54d246c158795" providerId="LiveId" clId="{06AA5F8F-0CD7-49BF-8A51-C3729934496E}" dt="2019-05-08T10:37:50.609" v="6267"/>
          <ac:inkMkLst>
            <pc:docMk/>
            <pc:sldMk cId="3500007027" sldId="310"/>
            <ac:inkMk id="12" creationId="{2079237A-451D-4DD8-8073-7AEEC11C1783}"/>
          </ac:inkMkLst>
        </pc:inkChg>
        <pc:inkChg chg="add del">
          <ac:chgData name="Andreas Bräsen" userId="7af54d246c158795" providerId="LiveId" clId="{06AA5F8F-0CD7-49BF-8A51-C3729934496E}" dt="2019-05-08T10:38:09.382" v="6279"/>
          <ac:inkMkLst>
            <pc:docMk/>
            <pc:sldMk cId="3500007027" sldId="310"/>
            <ac:inkMk id="13" creationId="{2F45EEF1-5F28-42B1-AFF7-FBF05F899B82}"/>
          </ac:inkMkLst>
        </pc:inkChg>
        <pc:inkChg chg="add del">
          <ac:chgData name="Andreas Bräsen" userId="7af54d246c158795" providerId="LiveId" clId="{06AA5F8F-0CD7-49BF-8A51-C3729934496E}" dt="2019-05-08T10:37:57.327" v="6271"/>
          <ac:inkMkLst>
            <pc:docMk/>
            <pc:sldMk cId="3500007027" sldId="310"/>
            <ac:inkMk id="14" creationId="{F9B21DA4-684E-4963-8DB7-35C41D83E552}"/>
          </ac:inkMkLst>
        </pc:inkChg>
        <pc:inkChg chg="add del">
          <ac:chgData name="Andreas Bräsen" userId="7af54d246c158795" providerId="LiveId" clId="{06AA5F8F-0CD7-49BF-8A51-C3729934496E}" dt="2019-05-08T10:37:57.327" v="6271"/>
          <ac:inkMkLst>
            <pc:docMk/>
            <pc:sldMk cId="3500007027" sldId="310"/>
            <ac:inkMk id="15" creationId="{4496F54A-2FB0-460D-8B26-ACB300614194}"/>
          </ac:inkMkLst>
        </pc:inkChg>
        <pc:inkChg chg="add del">
          <ac:chgData name="Andreas Bräsen" userId="7af54d246c158795" providerId="LiveId" clId="{06AA5F8F-0CD7-49BF-8A51-C3729934496E}" dt="2019-05-08T10:37:57.327" v="6271"/>
          <ac:inkMkLst>
            <pc:docMk/>
            <pc:sldMk cId="3500007027" sldId="310"/>
            <ac:inkMk id="16" creationId="{2ED79B40-509D-4737-ACEB-981E20F7ABDD}"/>
          </ac:inkMkLst>
        </pc:inkChg>
        <pc:inkChg chg="add del">
          <ac:chgData name="Andreas Bräsen" userId="7af54d246c158795" providerId="LiveId" clId="{06AA5F8F-0CD7-49BF-8A51-C3729934496E}" dt="2019-05-08T10:37:58.497" v="6273"/>
          <ac:inkMkLst>
            <pc:docMk/>
            <pc:sldMk cId="3500007027" sldId="310"/>
            <ac:inkMk id="17" creationId="{25CCDE0C-284C-49E5-99ED-FA3A3306EF13}"/>
          </ac:inkMkLst>
        </pc:inkChg>
        <pc:inkChg chg="add del">
          <ac:chgData name="Andreas Bräsen" userId="7af54d246c158795" providerId="LiveId" clId="{06AA5F8F-0CD7-49BF-8A51-C3729934496E}" dt="2019-05-08T10:37:58.497" v="6273"/>
          <ac:inkMkLst>
            <pc:docMk/>
            <pc:sldMk cId="3500007027" sldId="310"/>
            <ac:inkMk id="18" creationId="{08F210A3-91BA-43BC-8B6C-7A214B52ADC9}"/>
          </ac:inkMkLst>
        </pc:inkChg>
        <pc:inkChg chg="add del">
          <ac:chgData name="Andreas Bräsen" userId="7af54d246c158795" providerId="LiveId" clId="{06AA5F8F-0CD7-49BF-8A51-C3729934496E}" dt="2019-05-08T10:38:02.296" v="6277"/>
          <ac:inkMkLst>
            <pc:docMk/>
            <pc:sldMk cId="3500007027" sldId="310"/>
            <ac:inkMk id="19" creationId="{D39793A8-B667-4B08-9A6B-964C321D5A33}"/>
          </ac:inkMkLst>
        </pc:inkChg>
        <pc:inkChg chg="add del">
          <ac:chgData name="Andreas Bräsen" userId="7af54d246c158795" providerId="LiveId" clId="{06AA5F8F-0CD7-49BF-8A51-C3729934496E}" dt="2019-05-08T10:39:12.513" v="6315"/>
          <ac:inkMkLst>
            <pc:docMk/>
            <pc:sldMk cId="3500007027" sldId="310"/>
            <ac:inkMk id="20" creationId="{6AEE292F-7047-44D1-BFDC-1E26A2CD9307}"/>
          </ac:inkMkLst>
        </pc:inkChg>
        <pc:inkChg chg="add del">
          <ac:chgData name="Andreas Bräsen" userId="7af54d246c158795" providerId="LiveId" clId="{06AA5F8F-0CD7-49BF-8A51-C3729934496E}" dt="2019-05-08T10:38:02.296" v="6277"/>
          <ac:inkMkLst>
            <pc:docMk/>
            <pc:sldMk cId="3500007027" sldId="310"/>
            <ac:inkMk id="21" creationId="{79BBA19A-15D5-4C84-8CD9-ADFED20CF60B}"/>
          </ac:inkMkLst>
        </pc:inkChg>
        <pc:inkChg chg="add del">
          <ac:chgData name="Andreas Bräsen" userId="7af54d246c158795" providerId="LiveId" clId="{06AA5F8F-0CD7-49BF-8A51-C3729934496E}" dt="2019-05-08T10:38:02.296" v="6277"/>
          <ac:inkMkLst>
            <pc:docMk/>
            <pc:sldMk cId="3500007027" sldId="310"/>
            <ac:inkMk id="22" creationId="{CC0559F6-C964-407D-973C-49DA9E52A3F8}"/>
          </ac:inkMkLst>
        </pc:inkChg>
        <pc:inkChg chg="add del">
          <ac:chgData name="Andreas Bräsen" userId="7af54d246c158795" providerId="LiveId" clId="{06AA5F8F-0CD7-49BF-8A51-C3729934496E}" dt="2019-05-08T10:38:20.666" v="6285"/>
          <ac:inkMkLst>
            <pc:docMk/>
            <pc:sldMk cId="3500007027" sldId="310"/>
            <ac:inkMk id="23" creationId="{23E8C97A-E90D-4626-94B5-D367A96D4DB6}"/>
          </ac:inkMkLst>
        </pc:inkChg>
        <pc:inkChg chg="add del">
          <ac:chgData name="Andreas Bräsen" userId="7af54d246c158795" providerId="LiveId" clId="{06AA5F8F-0CD7-49BF-8A51-C3729934496E}" dt="2019-05-08T10:38:09.382" v="6279"/>
          <ac:inkMkLst>
            <pc:docMk/>
            <pc:sldMk cId="3500007027" sldId="310"/>
            <ac:inkMk id="24" creationId="{3E8412BB-BDDF-4C67-9791-36AF212AC78A}"/>
          </ac:inkMkLst>
        </pc:inkChg>
        <pc:inkChg chg="add del">
          <ac:chgData name="Andreas Bräsen" userId="7af54d246c158795" providerId="LiveId" clId="{06AA5F8F-0CD7-49BF-8A51-C3729934496E}" dt="2019-05-08T10:38:16.048" v="6282"/>
          <ac:inkMkLst>
            <pc:docMk/>
            <pc:sldMk cId="3500007027" sldId="310"/>
            <ac:inkMk id="25" creationId="{C15E5427-9F71-4B95-B2C3-55489D248F57}"/>
          </ac:inkMkLst>
        </pc:inkChg>
        <pc:inkChg chg="add del">
          <ac:chgData name="Andreas Bräsen" userId="7af54d246c158795" providerId="LiveId" clId="{06AA5F8F-0CD7-49BF-8A51-C3729934496E}" dt="2019-05-08T10:38:12.417" v="6281"/>
          <ac:inkMkLst>
            <pc:docMk/>
            <pc:sldMk cId="3500007027" sldId="310"/>
            <ac:inkMk id="26" creationId="{7B7E4533-1E73-4FDE-B5E7-5BE6C32D1BCF}"/>
          </ac:inkMkLst>
        </pc:inkChg>
        <pc:inkChg chg="add del">
          <ac:chgData name="Andreas Bräsen" userId="7af54d246c158795" providerId="LiveId" clId="{06AA5F8F-0CD7-49BF-8A51-C3729934496E}" dt="2019-05-08T10:38:20.666" v="6285"/>
          <ac:inkMkLst>
            <pc:docMk/>
            <pc:sldMk cId="3500007027" sldId="310"/>
            <ac:inkMk id="27" creationId="{E184303C-3DE6-49AD-A37F-F21B06580016}"/>
          </ac:inkMkLst>
        </pc:inkChg>
        <pc:inkChg chg="add del">
          <ac:chgData name="Andreas Bräsen" userId="7af54d246c158795" providerId="LiveId" clId="{06AA5F8F-0CD7-49BF-8A51-C3729934496E}" dt="2019-05-08T10:38:20.666" v="6285"/>
          <ac:inkMkLst>
            <pc:docMk/>
            <pc:sldMk cId="3500007027" sldId="310"/>
            <ac:inkMk id="28" creationId="{70AF5491-25FA-422D-96EC-7CA56F6D1447}"/>
          </ac:inkMkLst>
        </pc:inkChg>
        <pc:inkChg chg="add del">
          <ac:chgData name="Andreas Bräsen" userId="7af54d246c158795" providerId="LiveId" clId="{06AA5F8F-0CD7-49BF-8A51-C3729934496E}" dt="2019-05-08T10:38:23.730" v="6287"/>
          <ac:inkMkLst>
            <pc:docMk/>
            <pc:sldMk cId="3500007027" sldId="310"/>
            <ac:inkMk id="29" creationId="{33BB1AE7-7768-45FE-9C41-DEB4B7383344}"/>
          </ac:inkMkLst>
        </pc:inkChg>
        <pc:inkChg chg="add del">
          <ac:chgData name="Andreas Bräsen" userId="7af54d246c158795" providerId="LiveId" clId="{06AA5F8F-0CD7-49BF-8A51-C3729934496E}" dt="2019-05-08T10:38:23.730" v="6287"/>
          <ac:inkMkLst>
            <pc:docMk/>
            <pc:sldMk cId="3500007027" sldId="310"/>
            <ac:inkMk id="30" creationId="{527A3A69-923A-4855-99A4-ACEE39079E8B}"/>
          </ac:inkMkLst>
        </pc:inkChg>
        <pc:inkChg chg="add mod">
          <ac:chgData name="Andreas Bräsen" userId="7af54d246c158795" providerId="LiveId" clId="{06AA5F8F-0CD7-49BF-8A51-C3729934496E}" dt="2019-05-08T10:46:24.328" v="6539" actId="1076"/>
          <ac:inkMkLst>
            <pc:docMk/>
            <pc:sldMk cId="3500007027" sldId="310"/>
            <ac:inkMk id="31" creationId="{934395D0-689E-4F27-99C3-5712ECBB0560}"/>
          </ac:inkMkLst>
        </pc:inkChg>
        <pc:inkChg chg="add del">
          <ac:chgData name="Andreas Bräsen" userId="7af54d246c158795" providerId="LiveId" clId="{06AA5F8F-0CD7-49BF-8A51-C3729934496E}" dt="2019-05-08T10:38:32.054" v="6292"/>
          <ac:inkMkLst>
            <pc:docMk/>
            <pc:sldMk cId="3500007027" sldId="310"/>
            <ac:inkMk id="32" creationId="{0820AC05-5717-4686-B4FA-A05D399EE552}"/>
          </ac:inkMkLst>
        </pc:inkChg>
        <pc:inkChg chg="add del">
          <ac:chgData name="Andreas Bräsen" userId="7af54d246c158795" providerId="LiveId" clId="{06AA5F8F-0CD7-49BF-8A51-C3729934496E}" dt="2019-05-08T10:38:32.054" v="6292"/>
          <ac:inkMkLst>
            <pc:docMk/>
            <pc:sldMk cId="3500007027" sldId="310"/>
            <ac:inkMk id="33" creationId="{3553281A-F739-480E-8DD9-301981F46E06}"/>
          </ac:inkMkLst>
        </pc:inkChg>
        <pc:inkChg chg="add del">
          <ac:chgData name="Andreas Bräsen" userId="7af54d246c158795" providerId="LiveId" clId="{06AA5F8F-0CD7-49BF-8A51-C3729934496E}" dt="2019-05-08T10:38:32.054" v="6292"/>
          <ac:inkMkLst>
            <pc:docMk/>
            <pc:sldMk cId="3500007027" sldId="310"/>
            <ac:inkMk id="34" creationId="{3BA91D3E-68C3-4CF1-B709-FEE0D85406FB}"/>
          </ac:inkMkLst>
        </pc:inkChg>
        <pc:inkChg chg="add del">
          <ac:chgData name="Andreas Bräsen" userId="7af54d246c158795" providerId="LiveId" clId="{06AA5F8F-0CD7-49BF-8A51-C3729934496E}" dt="2019-05-08T10:38:32.054" v="6292"/>
          <ac:inkMkLst>
            <pc:docMk/>
            <pc:sldMk cId="3500007027" sldId="310"/>
            <ac:inkMk id="35" creationId="{5A2310C8-314B-431C-914B-AB90472DB4B0}"/>
          </ac:inkMkLst>
        </pc:inkChg>
        <pc:inkChg chg="add del">
          <ac:chgData name="Andreas Bräsen" userId="7af54d246c158795" providerId="LiveId" clId="{06AA5F8F-0CD7-49BF-8A51-C3729934496E}" dt="2019-05-08T10:38:34.694" v="6295"/>
          <ac:inkMkLst>
            <pc:docMk/>
            <pc:sldMk cId="3500007027" sldId="310"/>
            <ac:inkMk id="36" creationId="{573F6F54-9AC3-4EB1-9246-26DB7B3B0FAD}"/>
          </ac:inkMkLst>
        </pc:inkChg>
        <pc:inkChg chg="add del">
          <ac:chgData name="Andreas Bräsen" userId="7af54d246c158795" providerId="LiveId" clId="{06AA5F8F-0CD7-49BF-8A51-C3729934496E}" dt="2019-05-08T10:38:34.694" v="6295"/>
          <ac:inkMkLst>
            <pc:docMk/>
            <pc:sldMk cId="3500007027" sldId="310"/>
            <ac:inkMk id="37" creationId="{0266D283-C8C3-49FA-AE23-2B8C5201D16A}"/>
          </ac:inkMkLst>
        </pc:inkChg>
        <pc:inkChg chg="add del">
          <ac:chgData name="Andreas Bräsen" userId="7af54d246c158795" providerId="LiveId" clId="{06AA5F8F-0CD7-49BF-8A51-C3729934496E}" dt="2019-05-08T10:38:34.694" v="6295"/>
          <ac:inkMkLst>
            <pc:docMk/>
            <pc:sldMk cId="3500007027" sldId="310"/>
            <ac:inkMk id="38" creationId="{6DBA96B1-E2E9-46B8-8333-6C7FF4FDDE47}"/>
          </ac:inkMkLst>
        </pc:inkChg>
        <pc:inkChg chg="add del">
          <ac:chgData name="Andreas Bräsen" userId="7af54d246c158795" providerId="LiveId" clId="{06AA5F8F-0CD7-49BF-8A51-C3729934496E}" dt="2019-05-08T10:38:35.916" v="6297"/>
          <ac:inkMkLst>
            <pc:docMk/>
            <pc:sldMk cId="3500007027" sldId="310"/>
            <ac:inkMk id="39" creationId="{9A1F0F13-193D-4BE4-BCA9-84C295F8A8D7}"/>
          </ac:inkMkLst>
        </pc:inkChg>
        <pc:inkChg chg="add del">
          <ac:chgData name="Andreas Bräsen" userId="7af54d246c158795" providerId="LiveId" clId="{06AA5F8F-0CD7-49BF-8A51-C3729934496E}" dt="2019-05-08T10:38:35.916" v="6297"/>
          <ac:inkMkLst>
            <pc:docMk/>
            <pc:sldMk cId="3500007027" sldId="310"/>
            <ac:inkMk id="40" creationId="{D9DB4D65-49B1-4CC3-8A65-D41479E21A0C}"/>
          </ac:inkMkLst>
        </pc:inkChg>
        <pc:inkChg chg="add del">
          <ac:chgData name="Andreas Bräsen" userId="7af54d246c158795" providerId="LiveId" clId="{06AA5F8F-0CD7-49BF-8A51-C3729934496E}" dt="2019-05-08T10:38:39.711" v="6303"/>
          <ac:inkMkLst>
            <pc:docMk/>
            <pc:sldMk cId="3500007027" sldId="310"/>
            <ac:inkMk id="41" creationId="{C32F8FB9-A729-4BFC-B208-21EABC8A7AC3}"/>
          </ac:inkMkLst>
        </pc:inkChg>
        <pc:inkChg chg="add del">
          <ac:chgData name="Andreas Bräsen" userId="7af54d246c158795" providerId="LiveId" clId="{06AA5F8F-0CD7-49BF-8A51-C3729934496E}" dt="2019-05-08T10:38:39.711" v="6303"/>
          <ac:inkMkLst>
            <pc:docMk/>
            <pc:sldMk cId="3500007027" sldId="310"/>
            <ac:inkMk id="42" creationId="{9B4B919A-8022-4C34-B987-A7C25AF68120}"/>
          </ac:inkMkLst>
        </pc:inkChg>
        <pc:inkChg chg="add del">
          <ac:chgData name="Andreas Bräsen" userId="7af54d246c158795" providerId="LiveId" clId="{06AA5F8F-0CD7-49BF-8A51-C3729934496E}" dt="2019-05-08T10:38:39.711" v="6303"/>
          <ac:inkMkLst>
            <pc:docMk/>
            <pc:sldMk cId="3500007027" sldId="310"/>
            <ac:inkMk id="43" creationId="{762714CC-0C54-4110-8C5A-7925A27AD71A}"/>
          </ac:inkMkLst>
        </pc:inkChg>
        <pc:inkChg chg="add del">
          <ac:chgData name="Andreas Bräsen" userId="7af54d246c158795" providerId="LiveId" clId="{06AA5F8F-0CD7-49BF-8A51-C3729934496E}" dt="2019-05-08T10:38:39.711" v="6303"/>
          <ac:inkMkLst>
            <pc:docMk/>
            <pc:sldMk cId="3500007027" sldId="310"/>
            <ac:inkMk id="44" creationId="{5F82F319-4F1D-465F-9AC9-40A80F49A8AA}"/>
          </ac:inkMkLst>
        </pc:inkChg>
        <pc:inkChg chg="add del">
          <ac:chgData name="Andreas Bräsen" userId="7af54d246c158795" providerId="LiveId" clId="{06AA5F8F-0CD7-49BF-8A51-C3729934496E}" dt="2019-05-08T10:38:39.711" v="6303"/>
          <ac:inkMkLst>
            <pc:docMk/>
            <pc:sldMk cId="3500007027" sldId="310"/>
            <ac:inkMk id="45" creationId="{8EE1C9B7-4651-4B99-8859-1042AD2C428C}"/>
          </ac:inkMkLst>
        </pc:inkChg>
        <pc:inkChg chg="add del">
          <ac:chgData name="Andreas Bräsen" userId="7af54d246c158795" providerId="LiveId" clId="{06AA5F8F-0CD7-49BF-8A51-C3729934496E}" dt="2019-05-08T10:38:39.711" v="6303"/>
          <ac:inkMkLst>
            <pc:docMk/>
            <pc:sldMk cId="3500007027" sldId="310"/>
            <ac:inkMk id="46" creationId="{B50DF27C-8297-47A8-B2FE-845CD431F4FC}"/>
          </ac:inkMkLst>
        </pc:inkChg>
        <pc:inkChg chg="add del">
          <ac:chgData name="Andreas Bräsen" userId="7af54d246c158795" providerId="LiveId" clId="{06AA5F8F-0CD7-49BF-8A51-C3729934496E}" dt="2019-05-08T10:38:40.918" v="6305"/>
          <ac:inkMkLst>
            <pc:docMk/>
            <pc:sldMk cId="3500007027" sldId="310"/>
            <ac:inkMk id="47" creationId="{45434362-7742-4EEA-B229-59FDF82A7B2E}"/>
          </ac:inkMkLst>
        </pc:inkChg>
        <pc:inkChg chg="add del">
          <ac:chgData name="Andreas Bräsen" userId="7af54d246c158795" providerId="LiveId" clId="{06AA5F8F-0CD7-49BF-8A51-C3729934496E}" dt="2019-05-08T10:38:40.918" v="6305"/>
          <ac:inkMkLst>
            <pc:docMk/>
            <pc:sldMk cId="3500007027" sldId="310"/>
            <ac:inkMk id="48" creationId="{54FA678F-C6DA-4A76-BEC5-EB667DAF2674}"/>
          </ac:inkMkLst>
        </pc:inkChg>
        <pc:inkChg chg="add del">
          <ac:chgData name="Andreas Bräsen" userId="7af54d246c158795" providerId="LiveId" clId="{06AA5F8F-0CD7-49BF-8A51-C3729934496E}" dt="2019-05-08T10:38:42.517" v="6308"/>
          <ac:inkMkLst>
            <pc:docMk/>
            <pc:sldMk cId="3500007027" sldId="310"/>
            <ac:inkMk id="49" creationId="{4C3CDA27-6CD2-4220-9479-11C97D5620E5}"/>
          </ac:inkMkLst>
        </pc:inkChg>
        <pc:inkChg chg="add del">
          <ac:chgData name="Andreas Bräsen" userId="7af54d246c158795" providerId="LiveId" clId="{06AA5F8F-0CD7-49BF-8A51-C3729934496E}" dt="2019-05-08T10:38:42.517" v="6308"/>
          <ac:inkMkLst>
            <pc:docMk/>
            <pc:sldMk cId="3500007027" sldId="310"/>
            <ac:inkMk id="50" creationId="{6CC887D9-DCFC-47D9-B02D-622FC8C72959}"/>
          </ac:inkMkLst>
        </pc:inkChg>
        <pc:inkChg chg="add del">
          <ac:chgData name="Andreas Bräsen" userId="7af54d246c158795" providerId="LiveId" clId="{06AA5F8F-0CD7-49BF-8A51-C3729934496E}" dt="2019-05-08T10:38:42.517" v="6308"/>
          <ac:inkMkLst>
            <pc:docMk/>
            <pc:sldMk cId="3500007027" sldId="310"/>
            <ac:inkMk id="51" creationId="{FCE8AF10-71C1-45A1-B11F-73C95AC64587}"/>
          </ac:inkMkLst>
        </pc:inkChg>
        <pc:inkChg chg="add del">
          <ac:chgData name="Andreas Bräsen" userId="7af54d246c158795" providerId="LiveId" clId="{06AA5F8F-0CD7-49BF-8A51-C3729934496E}" dt="2019-05-08T10:38:44.277" v="6311"/>
          <ac:inkMkLst>
            <pc:docMk/>
            <pc:sldMk cId="3500007027" sldId="310"/>
            <ac:inkMk id="52" creationId="{BCA306B3-82E1-419E-A8BF-0D7537E2CBBB}"/>
          </ac:inkMkLst>
        </pc:inkChg>
        <pc:inkChg chg="add del">
          <ac:chgData name="Andreas Bräsen" userId="7af54d246c158795" providerId="LiveId" clId="{06AA5F8F-0CD7-49BF-8A51-C3729934496E}" dt="2019-05-08T10:38:44.277" v="6311"/>
          <ac:inkMkLst>
            <pc:docMk/>
            <pc:sldMk cId="3500007027" sldId="310"/>
            <ac:inkMk id="53" creationId="{6997B6CE-47E0-4465-9F73-5FAA5C592799}"/>
          </ac:inkMkLst>
        </pc:inkChg>
        <pc:inkChg chg="add del">
          <ac:chgData name="Andreas Bräsen" userId="7af54d246c158795" providerId="LiveId" clId="{06AA5F8F-0CD7-49BF-8A51-C3729934496E}" dt="2019-05-08T10:38:44.277" v="6311"/>
          <ac:inkMkLst>
            <pc:docMk/>
            <pc:sldMk cId="3500007027" sldId="310"/>
            <ac:inkMk id="54" creationId="{0B1118F9-DAF4-47CD-B4C3-3355E6C3203F}"/>
          </ac:inkMkLst>
        </pc:inkChg>
        <pc:inkChg chg="add del">
          <ac:chgData name="Andreas Bräsen" userId="7af54d246c158795" providerId="LiveId" clId="{06AA5F8F-0CD7-49BF-8A51-C3729934496E}" dt="2019-05-08T10:38:49.296" v="6313"/>
          <ac:inkMkLst>
            <pc:docMk/>
            <pc:sldMk cId="3500007027" sldId="310"/>
            <ac:inkMk id="55" creationId="{68B7A91E-DF46-4EBF-951C-07FD07D91C5F}"/>
          </ac:inkMkLst>
        </pc:inkChg>
        <pc:inkChg chg="add del">
          <ac:chgData name="Andreas Bräsen" userId="7af54d246c158795" providerId="LiveId" clId="{06AA5F8F-0CD7-49BF-8A51-C3729934496E}" dt="2019-05-08T10:38:49.296" v="6313"/>
          <ac:inkMkLst>
            <pc:docMk/>
            <pc:sldMk cId="3500007027" sldId="310"/>
            <ac:inkMk id="56" creationId="{BF3D5E28-3593-487C-B1E8-69C453791721}"/>
          </ac:inkMkLst>
        </pc:inkChg>
        <pc:inkChg chg="add del">
          <ac:chgData name="Andreas Bräsen" userId="7af54d246c158795" providerId="LiveId" clId="{06AA5F8F-0CD7-49BF-8A51-C3729934496E}" dt="2019-05-08T10:39:03.964" v="6314"/>
          <ac:inkMkLst>
            <pc:docMk/>
            <pc:sldMk cId="3500007027" sldId="310"/>
            <ac:inkMk id="57" creationId="{799A7211-C595-4203-9506-4B6F88189A79}"/>
          </ac:inkMkLst>
        </pc:inkChg>
        <pc:inkChg chg="add del">
          <ac:chgData name="Andreas Bräsen" userId="7af54d246c158795" providerId="LiveId" clId="{06AA5F8F-0CD7-49BF-8A51-C3729934496E}" dt="2019-05-08T10:39:19.134" v="6318"/>
          <ac:inkMkLst>
            <pc:docMk/>
            <pc:sldMk cId="3500007027" sldId="310"/>
            <ac:inkMk id="58" creationId="{5BDD988C-A6B0-436E-AEB9-BB925C667B0E}"/>
          </ac:inkMkLst>
        </pc:inkChg>
        <pc:inkChg chg="add del">
          <ac:chgData name="Andreas Bräsen" userId="7af54d246c158795" providerId="LiveId" clId="{06AA5F8F-0CD7-49BF-8A51-C3729934496E}" dt="2019-05-08T10:39:19.134" v="6318"/>
          <ac:inkMkLst>
            <pc:docMk/>
            <pc:sldMk cId="3500007027" sldId="310"/>
            <ac:inkMk id="59" creationId="{F5CE3F5D-8807-487A-ABC7-5EA0240E6295}"/>
          </ac:inkMkLst>
        </pc:inkChg>
        <pc:inkChg chg="add del">
          <ac:chgData name="Andreas Bräsen" userId="7af54d246c158795" providerId="LiveId" clId="{06AA5F8F-0CD7-49BF-8A51-C3729934496E}" dt="2019-05-08T10:39:21.203" v="6320"/>
          <ac:inkMkLst>
            <pc:docMk/>
            <pc:sldMk cId="3500007027" sldId="310"/>
            <ac:inkMk id="60" creationId="{9F8042D0-9C26-44C6-83C2-8489BBB061A9}"/>
          </ac:inkMkLst>
        </pc:inkChg>
        <pc:inkChg chg="add del">
          <ac:chgData name="Andreas Bräsen" userId="7af54d246c158795" providerId="LiveId" clId="{06AA5F8F-0CD7-49BF-8A51-C3729934496E}" dt="2019-05-08T10:39:21.203" v="6320"/>
          <ac:inkMkLst>
            <pc:docMk/>
            <pc:sldMk cId="3500007027" sldId="310"/>
            <ac:inkMk id="61" creationId="{BF789EF1-069F-4EDD-A2C2-4F00A101ECC9}"/>
          </ac:inkMkLst>
        </pc:inkChg>
        <pc:inkChg chg="add del">
          <ac:chgData name="Andreas Bräsen" userId="7af54d246c158795" providerId="LiveId" clId="{06AA5F8F-0CD7-49BF-8A51-C3729934496E}" dt="2019-05-08T10:39:25.375" v="6326"/>
          <ac:inkMkLst>
            <pc:docMk/>
            <pc:sldMk cId="3500007027" sldId="310"/>
            <ac:inkMk id="62" creationId="{03E24B9B-E499-4740-8B23-92D5371EC5D5}"/>
          </ac:inkMkLst>
        </pc:inkChg>
        <pc:inkChg chg="add del">
          <ac:chgData name="Andreas Bräsen" userId="7af54d246c158795" providerId="LiveId" clId="{06AA5F8F-0CD7-49BF-8A51-C3729934496E}" dt="2019-05-08T10:39:25.375" v="6326"/>
          <ac:inkMkLst>
            <pc:docMk/>
            <pc:sldMk cId="3500007027" sldId="310"/>
            <ac:inkMk id="63" creationId="{E281D389-156B-419E-8537-7D9647F5F614}"/>
          </ac:inkMkLst>
        </pc:inkChg>
        <pc:inkChg chg="add del">
          <ac:chgData name="Andreas Bräsen" userId="7af54d246c158795" providerId="LiveId" clId="{06AA5F8F-0CD7-49BF-8A51-C3729934496E}" dt="2019-05-08T10:39:25.375" v="6326"/>
          <ac:inkMkLst>
            <pc:docMk/>
            <pc:sldMk cId="3500007027" sldId="310"/>
            <ac:inkMk id="64" creationId="{B82EF8DE-5A1D-462C-8CB8-DA8314646291}"/>
          </ac:inkMkLst>
        </pc:inkChg>
        <pc:inkChg chg="add del">
          <ac:chgData name="Andreas Bräsen" userId="7af54d246c158795" providerId="LiveId" clId="{06AA5F8F-0CD7-49BF-8A51-C3729934496E}" dt="2019-05-08T10:39:25.375" v="6326"/>
          <ac:inkMkLst>
            <pc:docMk/>
            <pc:sldMk cId="3500007027" sldId="310"/>
            <ac:inkMk id="65" creationId="{B4211E07-6A03-4D13-8250-4979005366CB}"/>
          </ac:inkMkLst>
        </pc:inkChg>
        <pc:inkChg chg="add del">
          <ac:chgData name="Andreas Bräsen" userId="7af54d246c158795" providerId="LiveId" clId="{06AA5F8F-0CD7-49BF-8A51-C3729934496E}" dt="2019-05-08T10:39:25.375" v="6326"/>
          <ac:inkMkLst>
            <pc:docMk/>
            <pc:sldMk cId="3500007027" sldId="310"/>
            <ac:inkMk id="66" creationId="{853D4A0A-D293-43AC-AE6F-585114728864}"/>
          </ac:inkMkLst>
        </pc:inkChg>
        <pc:inkChg chg="add del">
          <ac:chgData name="Andreas Bräsen" userId="7af54d246c158795" providerId="LiveId" clId="{06AA5F8F-0CD7-49BF-8A51-C3729934496E}" dt="2019-05-08T10:39:25.375" v="6326"/>
          <ac:inkMkLst>
            <pc:docMk/>
            <pc:sldMk cId="3500007027" sldId="310"/>
            <ac:inkMk id="67" creationId="{D780696B-EA54-45B2-9780-B572759BF9C5}"/>
          </ac:inkMkLst>
        </pc:inkChg>
        <pc:inkChg chg="add del">
          <ac:chgData name="Andreas Bräsen" userId="7af54d246c158795" providerId="LiveId" clId="{06AA5F8F-0CD7-49BF-8A51-C3729934496E}" dt="2019-05-08T10:39:28.743" v="6331"/>
          <ac:inkMkLst>
            <pc:docMk/>
            <pc:sldMk cId="3500007027" sldId="310"/>
            <ac:inkMk id="68" creationId="{A9D817F0-8CED-4173-AD7C-EA9D9B74CD8B}"/>
          </ac:inkMkLst>
        </pc:inkChg>
        <pc:inkChg chg="add del">
          <ac:chgData name="Andreas Bräsen" userId="7af54d246c158795" providerId="LiveId" clId="{06AA5F8F-0CD7-49BF-8A51-C3729934496E}" dt="2019-05-08T10:39:28.743" v="6331"/>
          <ac:inkMkLst>
            <pc:docMk/>
            <pc:sldMk cId="3500007027" sldId="310"/>
            <ac:inkMk id="69" creationId="{9412B0DD-2FFB-4321-9BE1-03B4BF12EE25}"/>
          </ac:inkMkLst>
        </pc:inkChg>
        <pc:inkChg chg="add del">
          <ac:chgData name="Andreas Bräsen" userId="7af54d246c158795" providerId="LiveId" clId="{06AA5F8F-0CD7-49BF-8A51-C3729934496E}" dt="2019-05-08T10:39:28.743" v="6331"/>
          <ac:inkMkLst>
            <pc:docMk/>
            <pc:sldMk cId="3500007027" sldId="310"/>
            <ac:inkMk id="70" creationId="{902D24DC-8D74-4AD9-80FF-8D6FAE4403A8}"/>
          </ac:inkMkLst>
        </pc:inkChg>
        <pc:inkChg chg="add del">
          <ac:chgData name="Andreas Bräsen" userId="7af54d246c158795" providerId="LiveId" clId="{06AA5F8F-0CD7-49BF-8A51-C3729934496E}" dt="2019-05-08T10:39:28.743" v="6331"/>
          <ac:inkMkLst>
            <pc:docMk/>
            <pc:sldMk cId="3500007027" sldId="310"/>
            <ac:inkMk id="71" creationId="{94106134-5A15-48C5-8056-212ECF947F73}"/>
          </ac:inkMkLst>
        </pc:inkChg>
        <pc:inkChg chg="add del">
          <ac:chgData name="Andreas Bräsen" userId="7af54d246c158795" providerId="LiveId" clId="{06AA5F8F-0CD7-49BF-8A51-C3729934496E}" dt="2019-05-08T10:39:28.743" v="6331"/>
          <ac:inkMkLst>
            <pc:docMk/>
            <pc:sldMk cId="3500007027" sldId="310"/>
            <ac:inkMk id="72" creationId="{CF394AA1-9488-40AF-91BA-239512B5DDAC}"/>
          </ac:inkMkLst>
        </pc:inkChg>
        <pc:inkChg chg="add del">
          <ac:chgData name="Andreas Bräsen" userId="7af54d246c158795" providerId="LiveId" clId="{06AA5F8F-0CD7-49BF-8A51-C3729934496E}" dt="2019-05-08T10:39:33.181" v="6335"/>
          <ac:inkMkLst>
            <pc:docMk/>
            <pc:sldMk cId="3500007027" sldId="310"/>
            <ac:inkMk id="73" creationId="{37DCB4B3-7F3C-41AF-9643-EDF560F6BDC4}"/>
          </ac:inkMkLst>
        </pc:inkChg>
        <pc:inkChg chg="add del">
          <ac:chgData name="Andreas Bräsen" userId="7af54d246c158795" providerId="LiveId" clId="{06AA5F8F-0CD7-49BF-8A51-C3729934496E}" dt="2019-05-08T10:39:33.181" v="6335"/>
          <ac:inkMkLst>
            <pc:docMk/>
            <pc:sldMk cId="3500007027" sldId="310"/>
            <ac:inkMk id="74" creationId="{03ADDEEF-E48A-48EE-B637-09026742DB8D}"/>
          </ac:inkMkLst>
        </pc:inkChg>
        <pc:inkChg chg="add del">
          <ac:chgData name="Andreas Bräsen" userId="7af54d246c158795" providerId="LiveId" clId="{06AA5F8F-0CD7-49BF-8A51-C3729934496E}" dt="2019-05-08T10:39:33.181" v="6335"/>
          <ac:inkMkLst>
            <pc:docMk/>
            <pc:sldMk cId="3500007027" sldId="310"/>
            <ac:inkMk id="75" creationId="{619AEFA2-4EA5-4E7C-B9AA-6B53267BC66E}"/>
          </ac:inkMkLst>
        </pc:inkChg>
        <pc:inkChg chg="add del">
          <ac:chgData name="Andreas Bräsen" userId="7af54d246c158795" providerId="LiveId" clId="{06AA5F8F-0CD7-49BF-8A51-C3729934496E}" dt="2019-05-08T10:39:33.181" v="6335"/>
          <ac:inkMkLst>
            <pc:docMk/>
            <pc:sldMk cId="3500007027" sldId="310"/>
            <ac:inkMk id="76" creationId="{A5C124CA-2D96-4E27-88A7-D0E7388AD9D4}"/>
          </ac:inkMkLst>
        </pc:inkChg>
        <pc:inkChg chg="add del">
          <ac:chgData name="Andreas Bräsen" userId="7af54d246c158795" providerId="LiveId" clId="{06AA5F8F-0CD7-49BF-8A51-C3729934496E}" dt="2019-05-08T10:39:34.410" v="6337"/>
          <ac:inkMkLst>
            <pc:docMk/>
            <pc:sldMk cId="3500007027" sldId="310"/>
            <ac:inkMk id="77" creationId="{F4B6618D-C135-43EB-ADBD-62376F88A669}"/>
          </ac:inkMkLst>
        </pc:inkChg>
        <pc:inkChg chg="add del">
          <ac:chgData name="Andreas Bräsen" userId="7af54d246c158795" providerId="LiveId" clId="{06AA5F8F-0CD7-49BF-8A51-C3729934496E}" dt="2019-05-08T10:39:34.410" v="6337"/>
          <ac:inkMkLst>
            <pc:docMk/>
            <pc:sldMk cId="3500007027" sldId="310"/>
            <ac:inkMk id="78" creationId="{D5EBB180-3941-45DF-80BD-10893078FAA8}"/>
          </ac:inkMkLst>
        </pc:inkChg>
        <pc:inkChg chg="add del">
          <ac:chgData name="Andreas Bräsen" userId="7af54d246c158795" providerId="LiveId" clId="{06AA5F8F-0CD7-49BF-8A51-C3729934496E}" dt="2019-05-08T10:39:37.731" v="6338"/>
          <ac:inkMkLst>
            <pc:docMk/>
            <pc:sldMk cId="3500007027" sldId="310"/>
            <ac:inkMk id="79" creationId="{A770B7E0-6687-4892-9C89-92130600462C}"/>
          </ac:inkMkLst>
        </pc:inkChg>
        <pc:inkChg chg="add del">
          <ac:chgData name="Andreas Bräsen" userId="7af54d246c158795" providerId="LiveId" clId="{06AA5F8F-0CD7-49BF-8A51-C3729934496E}" dt="2019-05-08T10:39:41.259" v="6341"/>
          <ac:inkMkLst>
            <pc:docMk/>
            <pc:sldMk cId="3500007027" sldId="310"/>
            <ac:inkMk id="80" creationId="{515184B4-F547-4B76-9E2F-592305C3FE47}"/>
          </ac:inkMkLst>
        </pc:inkChg>
        <pc:inkChg chg="add del">
          <ac:chgData name="Andreas Bräsen" userId="7af54d246c158795" providerId="LiveId" clId="{06AA5F8F-0CD7-49BF-8A51-C3729934496E}" dt="2019-05-08T10:39:41.259" v="6341"/>
          <ac:inkMkLst>
            <pc:docMk/>
            <pc:sldMk cId="3500007027" sldId="310"/>
            <ac:inkMk id="81" creationId="{E912A91A-776E-436C-AB30-1E7507125F39}"/>
          </ac:inkMkLst>
        </pc:inkChg>
        <pc:inkChg chg="add del">
          <ac:chgData name="Andreas Bräsen" userId="7af54d246c158795" providerId="LiveId" clId="{06AA5F8F-0CD7-49BF-8A51-C3729934496E}" dt="2019-05-08T10:39:42.860" v="6343"/>
          <ac:inkMkLst>
            <pc:docMk/>
            <pc:sldMk cId="3500007027" sldId="310"/>
            <ac:inkMk id="82" creationId="{E677950D-E144-44E7-81AF-1483B356CF62}"/>
          </ac:inkMkLst>
        </pc:inkChg>
        <pc:inkChg chg="add del">
          <ac:chgData name="Andreas Bräsen" userId="7af54d246c158795" providerId="LiveId" clId="{06AA5F8F-0CD7-49BF-8A51-C3729934496E}" dt="2019-05-08T10:39:42.860" v="6343"/>
          <ac:inkMkLst>
            <pc:docMk/>
            <pc:sldMk cId="3500007027" sldId="310"/>
            <ac:inkMk id="83" creationId="{0997ADCB-BA31-4F75-BDB1-42731C095EB1}"/>
          </ac:inkMkLst>
        </pc:inkChg>
        <pc:inkChg chg="add del">
          <ac:chgData name="Andreas Bräsen" userId="7af54d246c158795" providerId="LiveId" clId="{06AA5F8F-0CD7-49BF-8A51-C3729934496E}" dt="2019-05-08T10:39:47.428" v="6349"/>
          <ac:inkMkLst>
            <pc:docMk/>
            <pc:sldMk cId="3500007027" sldId="310"/>
            <ac:inkMk id="84" creationId="{2C06933C-5DD3-46AA-9662-7D9EF8A72EB4}"/>
          </ac:inkMkLst>
        </pc:inkChg>
        <pc:inkChg chg="add del">
          <ac:chgData name="Andreas Bräsen" userId="7af54d246c158795" providerId="LiveId" clId="{06AA5F8F-0CD7-49BF-8A51-C3729934496E}" dt="2019-05-08T10:39:47.428" v="6349"/>
          <ac:inkMkLst>
            <pc:docMk/>
            <pc:sldMk cId="3500007027" sldId="310"/>
            <ac:inkMk id="85" creationId="{F488BB02-A642-495F-9B16-6407DC2D23AB}"/>
          </ac:inkMkLst>
        </pc:inkChg>
        <pc:inkChg chg="add del">
          <ac:chgData name="Andreas Bräsen" userId="7af54d246c158795" providerId="LiveId" clId="{06AA5F8F-0CD7-49BF-8A51-C3729934496E}" dt="2019-05-08T10:39:47.428" v="6349"/>
          <ac:inkMkLst>
            <pc:docMk/>
            <pc:sldMk cId="3500007027" sldId="310"/>
            <ac:inkMk id="86" creationId="{0FDE9784-20AE-4EBE-BB9F-0638D73B495F}"/>
          </ac:inkMkLst>
        </pc:inkChg>
        <pc:inkChg chg="add del">
          <ac:chgData name="Andreas Bräsen" userId="7af54d246c158795" providerId="LiveId" clId="{06AA5F8F-0CD7-49BF-8A51-C3729934496E}" dt="2019-05-08T10:39:47.428" v="6349"/>
          <ac:inkMkLst>
            <pc:docMk/>
            <pc:sldMk cId="3500007027" sldId="310"/>
            <ac:inkMk id="87" creationId="{A59ED9BE-1577-4FF7-8D3A-3FA53C0B85B3}"/>
          </ac:inkMkLst>
        </pc:inkChg>
        <pc:inkChg chg="add del">
          <ac:chgData name="Andreas Bräsen" userId="7af54d246c158795" providerId="LiveId" clId="{06AA5F8F-0CD7-49BF-8A51-C3729934496E}" dt="2019-05-08T10:39:47.428" v="6349"/>
          <ac:inkMkLst>
            <pc:docMk/>
            <pc:sldMk cId="3500007027" sldId="310"/>
            <ac:inkMk id="88" creationId="{CB902C32-D376-410D-9AED-F624F66FEF42}"/>
          </ac:inkMkLst>
        </pc:inkChg>
        <pc:inkChg chg="add del">
          <ac:chgData name="Andreas Bräsen" userId="7af54d246c158795" providerId="LiveId" clId="{06AA5F8F-0CD7-49BF-8A51-C3729934496E}" dt="2019-05-08T10:39:47.428" v="6349"/>
          <ac:inkMkLst>
            <pc:docMk/>
            <pc:sldMk cId="3500007027" sldId="310"/>
            <ac:inkMk id="89" creationId="{F5C3F5C9-AA9F-4B66-B5F8-9CF89F187BBD}"/>
          </ac:inkMkLst>
        </pc:inkChg>
        <pc:inkChg chg="add del">
          <ac:chgData name="Andreas Bräsen" userId="7af54d246c158795" providerId="LiveId" clId="{06AA5F8F-0CD7-49BF-8A51-C3729934496E}" dt="2019-05-08T10:39:49.923" v="6354"/>
          <ac:inkMkLst>
            <pc:docMk/>
            <pc:sldMk cId="3500007027" sldId="310"/>
            <ac:inkMk id="90" creationId="{90D40501-F356-40F1-B318-4BCE4867E307}"/>
          </ac:inkMkLst>
        </pc:inkChg>
        <pc:inkChg chg="add del">
          <ac:chgData name="Andreas Bräsen" userId="7af54d246c158795" providerId="LiveId" clId="{06AA5F8F-0CD7-49BF-8A51-C3729934496E}" dt="2019-05-08T10:39:49.923" v="6354"/>
          <ac:inkMkLst>
            <pc:docMk/>
            <pc:sldMk cId="3500007027" sldId="310"/>
            <ac:inkMk id="91" creationId="{A702F980-90C4-42A3-8F8C-C4867E929BF7}"/>
          </ac:inkMkLst>
        </pc:inkChg>
        <pc:inkChg chg="add del">
          <ac:chgData name="Andreas Bräsen" userId="7af54d246c158795" providerId="LiveId" clId="{06AA5F8F-0CD7-49BF-8A51-C3729934496E}" dt="2019-05-08T10:39:49.923" v="6354"/>
          <ac:inkMkLst>
            <pc:docMk/>
            <pc:sldMk cId="3500007027" sldId="310"/>
            <ac:inkMk id="92" creationId="{67402543-0775-4A88-B5F3-542685A8EABA}"/>
          </ac:inkMkLst>
        </pc:inkChg>
        <pc:inkChg chg="add del">
          <ac:chgData name="Andreas Bräsen" userId="7af54d246c158795" providerId="LiveId" clId="{06AA5F8F-0CD7-49BF-8A51-C3729934496E}" dt="2019-05-08T10:39:49.923" v="6354"/>
          <ac:inkMkLst>
            <pc:docMk/>
            <pc:sldMk cId="3500007027" sldId="310"/>
            <ac:inkMk id="93" creationId="{AAA74EFE-293E-46EA-82E0-C484DB2CAEF2}"/>
          </ac:inkMkLst>
        </pc:inkChg>
        <pc:inkChg chg="add del">
          <ac:chgData name="Andreas Bräsen" userId="7af54d246c158795" providerId="LiveId" clId="{06AA5F8F-0CD7-49BF-8A51-C3729934496E}" dt="2019-05-08T10:39:49.923" v="6354"/>
          <ac:inkMkLst>
            <pc:docMk/>
            <pc:sldMk cId="3500007027" sldId="310"/>
            <ac:inkMk id="94" creationId="{159AA88A-5AB5-4777-915C-32C5CCDACE4C}"/>
          </ac:inkMkLst>
        </pc:inkChg>
        <pc:inkChg chg="add del">
          <ac:chgData name="Andreas Bräsen" userId="7af54d246c158795" providerId="LiveId" clId="{06AA5F8F-0CD7-49BF-8A51-C3729934496E}" dt="2019-05-08T10:39:54.494" v="6355"/>
          <ac:inkMkLst>
            <pc:docMk/>
            <pc:sldMk cId="3500007027" sldId="310"/>
            <ac:inkMk id="95" creationId="{7FF7B1C0-ED2A-411C-A32B-2758368AED94}"/>
          </ac:inkMkLst>
        </pc:inkChg>
        <pc:inkChg chg="add del">
          <ac:chgData name="Andreas Bräsen" userId="7af54d246c158795" providerId="LiveId" clId="{06AA5F8F-0CD7-49BF-8A51-C3729934496E}" dt="2019-05-08T10:40:31.751" v="6359"/>
          <ac:inkMkLst>
            <pc:docMk/>
            <pc:sldMk cId="3500007027" sldId="310"/>
            <ac:inkMk id="96" creationId="{3058EE79-4EB8-4D50-A27B-D04CC94A249D}"/>
          </ac:inkMkLst>
        </pc:inkChg>
        <pc:inkChg chg="add del">
          <ac:chgData name="Andreas Bräsen" userId="7af54d246c158795" providerId="LiveId" clId="{06AA5F8F-0CD7-49BF-8A51-C3729934496E}" dt="2019-05-08T10:40:31.751" v="6359"/>
          <ac:inkMkLst>
            <pc:docMk/>
            <pc:sldMk cId="3500007027" sldId="310"/>
            <ac:inkMk id="97" creationId="{99C3B048-00B5-4E0B-BD1E-26A7485D3D59}"/>
          </ac:inkMkLst>
        </pc:inkChg>
        <pc:inkChg chg="add del">
          <ac:chgData name="Andreas Bräsen" userId="7af54d246c158795" providerId="LiveId" clId="{06AA5F8F-0CD7-49BF-8A51-C3729934496E}" dt="2019-05-08T10:40:31.751" v="6359"/>
          <ac:inkMkLst>
            <pc:docMk/>
            <pc:sldMk cId="3500007027" sldId="310"/>
            <ac:inkMk id="98" creationId="{41EC7055-3B34-4F14-A04F-E22EE30CD54A}"/>
          </ac:inkMkLst>
        </pc:inkChg>
        <pc:inkChg chg="add del">
          <ac:chgData name="Andreas Bräsen" userId="7af54d246c158795" providerId="LiveId" clId="{06AA5F8F-0CD7-49BF-8A51-C3729934496E}" dt="2019-05-08T10:40:32.352" v="6361"/>
          <ac:inkMkLst>
            <pc:docMk/>
            <pc:sldMk cId="3500007027" sldId="310"/>
            <ac:inkMk id="99" creationId="{4D4DCDF7-1A9B-4982-8752-C3A233E11237}"/>
          </ac:inkMkLst>
        </pc:inkChg>
        <pc:inkChg chg="add del">
          <ac:chgData name="Andreas Bräsen" userId="7af54d246c158795" providerId="LiveId" clId="{06AA5F8F-0CD7-49BF-8A51-C3729934496E}" dt="2019-05-08T10:40:32.352" v="6361"/>
          <ac:inkMkLst>
            <pc:docMk/>
            <pc:sldMk cId="3500007027" sldId="310"/>
            <ac:inkMk id="100" creationId="{4AE2E3B8-3C45-499B-AA54-BAFB421A8828}"/>
          </ac:inkMkLst>
        </pc:inkChg>
        <pc:inkChg chg="add del">
          <ac:chgData name="Andreas Bräsen" userId="7af54d246c158795" providerId="LiveId" clId="{06AA5F8F-0CD7-49BF-8A51-C3729934496E}" dt="2019-05-08T10:40:37.665" v="6364"/>
          <ac:inkMkLst>
            <pc:docMk/>
            <pc:sldMk cId="3500007027" sldId="310"/>
            <ac:inkMk id="101" creationId="{2A25ACC6-7D4D-4E0D-B114-CF735C0D1AAA}"/>
          </ac:inkMkLst>
        </pc:inkChg>
        <pc:inkChg chg="add del">
          <ac:chgData name="Andreas Bräsen" userId="7af54d246c158795" providerId="LiveId" clId="{06AA5F8F-0CD7-49BF-8A51-C3729934496E}" dt="2019-05-08T10:40:37.665" v="6364"/>
          <ac:inkMkLst>
            <pc:docMk/>
            <pc:sldMk cId="3500007027" sldId="310"/>
            <ac:inkMk id="102" creationId="{DC117E95-017D-4D86-A443-84A9ABA60282}"/>
          </ac:inkMkLst>
        </pc:inkChg>
        <pc:inkChg chg="add del">
          <ac:chgData name="Andreas Bräsen" userId="7af54d246c158795" providerId="LiveId" clId="{06AA5F8F-0CD7-49BF-8A51-C3729934496E}" dt="2019-05-08T10:40:37.665" v="6364"/>
          <ac:inkMkLst>
            <pc:docMk/>
            <pc:sldMk cId="3500007027" sldId="310"/>
            <ac:inkMk id="103" creationId="{C0B941DF-FCAD-4D66-AA30-62C3EC02D670}"/>
          </ac:inkMkLst>
        </pc:inkChg>
        <pc:inkChg chg="add del">
          <ac:chgData name="Andreas Bräsen" userId="7af54d246c158795" providerId="LiveId" clId="{06AA5F8F-0CD7-49BF-8A51-C3729934496E}" dt="2019-05-08T10:40:40.606" v="6366"/>
          <ac:inkMkLst>
            <pc:docMk/>
            <pc:sldMk cId="3500007027" sldId="310"/>
            <ac:inkMk id="104" creationId="{0A335D2B-792D-46D3-A274-21E1D6C490F2}"/>
          </ac:inkMkLst>
        </pc:inkChg>
        <pc:inkChg chg="add del">
          <ac:chgData name="Andreas Bräsen" userId="7af54d246c158795" providerId="LiveId" clId="{06AA5F8F-0CD7-49BF-8A51-C3729934496E}" dt="2019-05-08T10:40:40.606" v="6366"/>
          <ac:inkMkLst>
            <pc:docMk/>
            <pc:sldMk cId="3500007027" sldId="310"/>
            <ac:inkMk id="105" creationId="{9D8700DC-A71D-423E-B4AB-073F0ABB59A2}"/>
          </ac:inkMkLst>
        </pc:inkChg>
        <pc:inkChg chg="add del">
          <ac:chgData name="Andreas Bräsen" userId="7af54d246c158795" providerId="LiveId" clId="{06AA5F8F-0CD7-49BF-8A51-C3729934496E}" dt="2019-05-08T10:40:42.519" v="6369"/>
          <ac:inkMkLst>
            <pc:docMk/>
            <pc:sldMk cId="3500007027" sldId="310"/>
            <ac:inkMk id="106" creationId="{EFC95F0A-AC7E-46C4-9A83-BAFC1C0A5D8F}"/>
          </ac:inkMkLst>
        </pc:inkChg>
        <pc:inkChg chg="add del">
          <ac:chgData name="Andreas Bräsen" userId="7af54d246c158795" providerId="LiveId" clId="{06AA5F8F-0CD7-49BF-8A51-C3729934496E}" dt="2019-05-08T10:40:42.519" v="6369"/>
          <ac:inkMkLst>
            <pc:docMk/>
            <pc:sldMk cId="3500007027" sldId="310"/>
            <ac:inkMk id="107" creationId="{59A879F8-A082-4A26-AB09-754A72CBD8BC}"/>
          </ac:inkMkLst>
        </pc:inkChg>
        <pc:inkChg chg="add del">
          <ac:chgData name="Andreas Bräsen" userId="7af54d246c158795" providerId="LiveId" clId="{06AA5F8F-0CD7-49BF-8A51-C3729934496E}" dt="2019-05-08T10:40:42.519" v="6369"/>
          <ac:inkMkLst>
            <pc:docMk/>
            <pc:sldMk cId="3500007027" sldId="310"/>
            <ac:inkMk id="108" creationId="{65F85A82-F7AD-47B4-818D-C26E3B2A474E}"/>
          </ac:inkMkLst>
        </pc:inkChg>
        <pc:inkChg chg="add del">
          <ac:chgData name="Andreas Bräsen" userId="7af54d246c158795" providerId="LiveId" clId="{06AA5F8F-0CD7-49BF-8A51-C3729934496E}" dt="2019-05-08T10:40:44.254" v="6372"/>
          <ac:inkMkLst>
            <pc:docMk/>
            <pc:sldMk cId="3500007027" sldId="310"/>
            <ac:inkMk id="109" creationId="{F625969B-D7F9-42BC-A1ED-69A93CD3B9BF}"/>
          </ac:inkMkLst>
        </pc:inkChg>
        <pc:inkChg chg="add del">
          <ac:chgData name="Andreas Bräsen" userId="7af54d246c158795" providerId="LiveId" clId="{06AA5F8F-0CD7-49BF-8A51-C3729934496E}" dt="2019-05-08T10:40:44.254" v="6372"/>
          <ac:inkMkLst>
            <pc:docMk/>
            <pc:sldMk cId="3500007027" sldId="310"/>
            <ac:inkMk id="110" creationId="{D9D1E4D0-BE1F-4066-A87A-598EDFD51648}"/>
          </ac:inkMkLst>
        </pc:inkChg>
        <pc:inkChg chg="add del">
          <ac:chgData name="Andreas Bräsen" userId="7af54d246c158795" providerId="LiveId" clId="{06AA5F8F-0CD7-49BF-8A51-C3729934496E}" dt="2019-05-08T10:40:44.254" v="6372"/>
          <ac:inkMkLst>
            <pc:docMk/>
            <pc:sldMk cId="3500007027" sldId="310"/>
            <ac:inkMk id="111" creationId="{2F1E8D77-CCAC-4EBB-92B1-A3948AB60B02}"/>
          </ac:inkMkLst>
        </pc:inkChg>
        <pc:inkChg chg="add del">
          <ac:chgData name="Andreas Bräsen" userId="7af54d246c158795" providerId="LiveId" clId="{06AA5F8F-0CD7-49BF-8A51-C3729934496E}" dt="2019-05-08T10:40:45.785" v="6375"/>
          <ac:inkMkLst>
            <pc:docMk/>
            <pc:sldMk cId="3500007027" sldId="310"/>
            <ac:inkMk id="112" creationId="{C4DF5C3D-B558-449E-BBD1-9C4EC208EA72}"/>
          </ac:inkMkLst>
        </pc:inkChg>
        <pc:inkChg chg="add del">
          <ac:chgData name="Andreas Bräsen" userId="7af54d246c158795" providerId="LiveId" clId="{06AA5F8F-0CD7-49BF-8A51-C3729934496E}" dt="2019-05-08T10:40:45.785" v="6375"/>
          <ac:inkMkLst>
            <pc:docMk/>
            <pc:sldMk cId="3500007027" sldId="310"/>
            <ac:inkMk id="113" creationId="{4D2C7375-E0C3-4C74-A0CE-45DD7C6AB96E}"/>
          </ac:inkMkLst>
        </pc:inkChg>
        <pc:inkChg chg="add del">
          <ac:chgData name="Andreas Bräsen" userId="7af54d246c158795" providerId="LiveId" clId="{06AA5F8F-0CD7-49BF-8A51-C3729934496E}" dt="2019-05-08T10:40:45.785" v="6375"/>
          <ac:inkMkLst>
            <pc:docMk/>
            <pc:sldMk cId="3500007027" sldId="310"/>
            <ac:inkMk id="114" creationId="{C4025C34-4FB9-4441-8220-AFFF03E3752F}"/>
          </ac:inkMkLst>
        </pc:inkChg>
        <pc:inkChg chg="add del">
          <ac:chgData name="Andreas Bräsen" userId="7af54d246c158795" providerId="LiveId" clId="{06AA5F8F-0CD7-49BF-8A51-C3729934496E}" dt="2019-05-08T10:40:46.555" v="6377"/>
          <ac:inkMkLst>
            <pc:docMk/>
            <pc:sldMk cId="3500007027" sldId="310"/>
            <ac:inkMk id="115" creationId="{2EF45750-1B39-4100-89E2-392D4EB39AD2}"/>
          </ac:inkMkLst>
        </pc:inkChg>
        <pc:inkChg chg="add del">
          <ac:chgData name="Andreas Bräsen" userId="7af54d246c158795" providerId="LiveId" clId="{06AA5F8F-0CD7-49BF-8A51-C3729934496E}" dt="2019-05-08T10:40:46.555" v="6377"/>
          <ac:inkMkLst>
            <pc:docMk/>
            <pc:sldMk cId="3500007027" sldId="310"/>
            <ac:inkMk id="116" creationId="{543F54F4-99E1-46A7-860D-B60BCBCADE25}"/>
          </ac:inkMkLst>
        </pc:inkChg>
        <pc:inkChg chg="add del">
          <ac:chgData name="Andreas Bräsen" userId="7af54d246c158795" providerId="LiveId" clId="{06AA5F8F-0CD7-49BF-8A51-C3729934496E}" dt="2019-05-08T10:40:47.563" v="6379"/>
          <ac:inkMkLst>
            <pc:docMk/>
            <pc:sldMk cId="3500007027" sldId="310"/>
            <ac:inkMk id="117" creationId="{52306246-D997-447A-B930-7B1BA5A40397}"/>
          </ac:inkMkLst>
        </pc:inkChg>
        <pc:inkChg chg="add del">
          <ac:chgData name="Andreas Bräsen" userId="7af54d246c158795" providerId="LiveId" clId="{06AA5F8F-0CD7-49BF-8A51-C3729934496E}" dt="2019-05-08T10:40:47.563" v="6379"/>
          <ac:inkMkLst>
            <pc:docMk/>
            <pc:sldMk cId="3500007027" sldId="310"/>
            <ac:inkMk id="118" creationId="{07B6BE16-166A-4745-A7BE-6F5CC3883D17}"/>
          </ac:inkMkLst>
        </pc:inkChg>
        <pc:inkChg chg="add del">
          <ac:chgData name="Andreas Bräsen" userId="7af54d246c158795" providerId="LiveId" clId="{06AA5F8F-0CD7-49BF-8A51-C3729934496E}" dt="2019-05-08T10:40:50.400" v="6381"/>
          <ac:inkMkLst>
            <pc:docMk/>
            <pc:sldMk cId="3500007027" sldId="310"/>
            <ac:inkMk id="119" creationId="{6B0677E7-DE4E-4B01-B3E7-A3A31CB53EC8}"/>
          </ac:inkMkLst>
        </pc:inkChg>
        <pc:inkChg chg="add del">
          <ac:chgData name="Andreas Bräsen" userId="7af54d246c158795" providerId="LiveId" clId="{06AA5F8F-0CD7-49BF-8A51-C3729934496E}" dt="2019-05-08T10:40:50.400" v="6381"/>
          <ac:inkMkLst>
            <pc:docMk/>
            <pc:sldMk cId="3500007027" sldId="310"/>
            <ac:inkMk id="120" creationId="{8050C6CB-F58F-425A-A4B8-98A7EC555594}"/>
          </ac:inkMkLst>
        </pc:inkChg>
        <pc:inkChg chg="add del">
          <ac:chgData name="Andreas Bräsen" userId="7af54d246c158795" providerId="LiveId" clId="{06AA5F8F-0CD7-49BF-8A51-C3729934496E}" dt="2019-05-08T10:40:56.008" v="6383"/>
          <ac:inkMkLst>
            <pc:docMk/>
            <pc:sldMk cId="3500007027" sldId="310"/>
            <ac:inkMk id="121" creationId="{2CDE69B2-9E39-4216-B3FB-E7A8898C6BB1}"/>
          </ac:inkMkLst>
        </pc:inkChg>
        <pc:inkChg chg="add del">
          <ac:chgData name="Andreas Bräsen" userId="7af54d246c158795" providerId="LiveId" clId="{06AA5F8F-0CD7-49BF-8A51-C3729934496E}" dt="2019-05-08T10:40:56.008" v="6383"/>
          <ac:inkMkLst>
            <pc:docMk/>
            <pc:sldMk cId="3500007027" sldId="310"/>
            <ac:inkMk id="122" creationId="{5B73A7B4-40B9-441A-894F-05DF1B65E2EF}"/>
          </ac:inkMkLst>
        </pc:inkChg>
        <pc:inkChg chg="add del">
          <ac:chgData name="Andreas Bräsen" userId="7af54d246c158795" providerId="LiveId" clId="{06AA5F8F-0CD7-49BF-8A51-C3729934496E}" dt="2019-05-08T10:40:56.607" v="6385"/>
          <ac:inkMkLst>
            <pc:docMk/>
            <pc:sldMk cId="3500007027" sldId="310"/>
            <ac:inkMk id="123" creationId="{839C41E6-7FE7-4BF9-8966-41B4FD95C011}"/>
          </ac:inkMkLst>
        </pc:inkChg>
        <pc:inkChg chg="add del">
          <ac:chgData name="Andreas Bräsen" userId="7af54d246c158795" providerId="LiveId" clId="{06AA5F8F-0CD7-49BF-8A51-C3729934496E}" dt="2019-05-08T10:40:56.607" v="6385"/>
          <ac:inkMkLst>
            <pc:docMk/>
            <pc:sldMk cId="3500007027" sldId="310"/>
            <ac:inkMk id="124" creationId="{AD7EF6CB-66FB-4C7F-9BAF-B454C1BD69C1}"/>
          </ac:inkMkLst>
        </pc:inkChg>
        <pc:inkChg chg="add del">
          <ac:chgData name="Andreas Bräsen" userId="7af54d246c158795" providerId="LiveId" clId="{06AA5F8F-0CD7-49BF-8A51-C3729934496E}" dt="2019-05-08T10:41:01.646" v="6388"/>
          <ac:inkMkLst>
            <pc:docMk/>
            <pc:sldMk cId="3500007027" sldId="310"/>
            <ac:inkMk id="125" creationId="{B65FE4F3-B304-4B89-A65C-F31BD96C88CC}"/>
          </ac:inkMkLst>
        </pc:inkChg>
        <pc:inkChg chg="add del">
          <ac:chgData name="Andreas Bräsen" userId="7af54d246c158795" providerId="LiveId" clId="{06AA5F8F-0CD7-49BF-8A51-C3729934496E}" dt="2019-05-08T10:41:01.646" v="6388"/>
          <ac:inkMkLst>
            <pc:docMk/>
            <pc:sldMk cId="3500007027" sldId="310"/>
            <ac:inkMk id="126" creationId="{F3F6A6E1-E91D-46FA-8D4E-7BC0348920D5}"/>
          </ac:inkMkLst>
        </pc:inkChg>
        <pc:inkChg chg="add del">
          <ac:chgData name="Andreas Bräsen" userId="7af54d246c158795" providerId="LiveId" clId="{06AA5F8F-0CD7-49BF-8A51-C3729934496E}" dt="2019-05-08T10:41:01.646" v="6388"/>
          <ac:inkMkLst>
            <pc:docMk/>
            <pc:sldMk cId="3500007027" sldId="310"/>
            <ac:inkMk id="127" creationId="{52402C46-39F4-42EB-8DF3-3955C03F09B6}"/>
          </ac:inkMkLst>
        </pc:inkChg>
        <pc:inkChg chg="add del mod">
          <ac:chgData name="Andreas Bräsen" userId="7af54d246c158795" providerId="LiveId" clId="{06AA5F8F-0CD7-49BF-8A51-C3729934496E}" dt="2019-05-08T11:25:10.231" v="6946" actId="164"/>
          <ac:inkMkLst>
            <pc:docMk/>
            <pc:sldMk cId="3500007027" sldId="310"/>
            <ac:inkMk id="128" creationId="{197F1F40-443A-4E11-A69B-B53A5DF22CA6}"/>
          </ac:inkMkLst>
        </pc:inkChg>
        <pc:inkChg chg="add mod">
          <ac:chgData name="Andreas Bräsen" userId="7af54d246c158795" providerId="LiveId" clId="{06AA5F8F-0CD7-49BF-8A51-C3729934496E}" dt="2019-05-08T10:46:24.328" v="6539" actId="1076"/>
          <ac:inkMkLst>
            <pc:docMk/>
            <pc:sldMk cId="3500007027" sldId="310"/>
            <ac:inkMk id="129" creationId="{1987AAF7-F3B7-4F1D-85A4-E5186858AD07}"/>
          </ac:inkMkLst>
        </pc:inkChg>
        <pc:inkChg chg="add mod ord">
          <ac:chgData name="Andreas Bräsen" userId="7af54d246c158795" providerId="LiveId" clId="{06AA5F8F-0CD7-49BF-8A51-C3729934496E}" dt="2019-05-08T10:46:24.328" v="6539" actId="1076"/>
          <ac:inkMkLst>
            <pc:docMk/>
            <pc:sldMk cId="3500007027" sldId="310"/>
            <ac:inkMk id="130" creationId="{7F7C7C2D-7921-4216-8785-01B292BE2819}"/>
          </ac:inkMkLst>
        </pc:inkChg>
        <pc:inkChg chg="add mod">
          <ac:chgData name="Andreas Bräsen" userId="7af54d246c158795" providerId="LiveId" clId="{06AA5F8F-0CD7-49BF-8A51-C3729934496E}" dt="2019-05-08T10:46:24.328" v="6539" actId="1076"/>
          <ac:inkMkLst>
            <pc:docMk/>
            <pc:sldMk cId="3500007027" sldId="310"/>
            <ac:inkMk id="131" creationId="{338B9131-8BC0-4DA3-8FCE-C8E835266C7B}"/>
          </ac:inkMkLst>
        </pc:inkChg>
        <pc:inkChg chg="add mod">
          <ac:chgData name="Andreas Bräsen" userId="7af54d246c158795" providerId="LiveId" clId="{06AA5F8F-0CD7-49BF-8A51-C3729934496E}" dt="2019-05-08T10:46:24.328" v="6539" actId="1076"/>
          <ac:inkMkLst>
            <pc:docMk/>
            <pc:sldMk cId="3500007027" sldId="310"/>
            <ac:inkMk id="132" creationId="{3BF83B23-2E82-4F85-BD20-01B3CFA72938}"/>
          </ac:inkMkLst>
        </pc:inkChg>
        <pc:inkChg chg="add mod">
          <ac:chgData name="Andreas Bräsen" userId="7af54d246c158795" providerId="LiveId" clId="{06AA5F8F-0CD7-49BF-8A51-C3729934496E}" dt="2019-05-08T10:46:24.328" v="6539" actId="1076"/>
          <ac:inkMkLst>
            <pc:docMk/>
            <pc:sldMk cId="3500007027" sldId="310"/>
            <ac:inkMk id="133" creationId="{8F850805-96E0-4868-A5B8-7DBF7CD66175}"/>
          </ac:inkMkLst>
        </pc:inkChg>
        <pc:inkChg chg="add mod">
          <ac:chgData name="Andreas Bräsen" userId="7af54d246c158795" providerId="LiveId" clId="{06AA5F8F-0CD7-49BF-8A51-C3729934496E}" dt="2019-05-08T10:46:24.328" v="6539" actId="1076"/>
          <ac:inkMkLst>
            <pc:docMk/>
            <pc:sldMk cId="3500007027" sldId="310"/>
            <ac:inkMk id="134" creationId="{06322685-3382-413F-A051-FB251C0101ED}"/>
          </ac:inkMkLst>
        </pc:inkChg>
        <pc:inkChg chg="add mod ord">
          <ac:chgData name="Andreas Bräsen" userId="7af54d246c158795" providerId="LiveId" clId="{06AA5F8F-0CD7-49BF-8A51-C3729934496E}" dt="2019-05-08T10:46:24.328" v="6539" actId="1076"/>
          <ac:inkMkLst>
            <pc:docMk/>
            <pc:sldMk cId="3500007027" sldId="310"/>
            <ac:inkMk id="135" creationId="{07BB5583-004E-4D90-B819-F875FC8D40AA}"/>
          </ac:inkMkLst>
        </pc:inkChg>
        <pc:inkChg chg="add mod">
          <ac:chgData name="Andreas Bräsen" userId="7af54d246c158795" providerId="LiveId" clId="{06AA5F8F-0CD7-49BF-8A51-C3729934496E}" dt="2019-05-08T10:46:24.328" v="6539" actId="1076"/>
          <ac:inkMkLst>
            <pc:docMk/>
            <pc:sldMk cId="3500007027" sldId="310"/>
            <ac:inkMk id="136" creationId="{79992B56-0916-4D30-99EA-99DA2BB27684}"/>
          </ac:inkMkLst>
        </pc:inkChg>
        <pc:inkChg chg="add mod">
          <ac:chgData name="Andreas Bräsen" userId="7af54d246c158795" providerId="LiveId" clId="{06AA5F8F-0CD7-49BF-8A51-C3729934496E}" dt="2019-05-08T10:46:24.328" v="6539" actId="1076"/>
          <ac:inkMkLst>
            <pc:docMk/>
            <pc:sldMk cId="3500007027" sldId="310"/>
            <ac:inkMk id="137" creationId="{B5A6370C-37E3-420A-9DD2-E6455F38872E}"/>
          </ac:inkMkLst>
        </pc:inkChg>
        <pc:inkChg chg="add mod ord">
          <ac:chgData name="Andreas Bräsen" userId="7af54d246c158795" providerId="LiveId" clId="{06AA5F8F-0CD7-49BF-8A51-C3729934496E}" dt="2019-05-08T10:46:24.328" v="6539" actId="1076"/>
          <ac:inkMkLst>
            <pc:docMk/>
            <pc:sldMk cId="3500007027" sldId="310"/>
            <ac:inkMk id="138" creationId="{C07D8CEB-277B-4AB9-A98A-40B03D15B6BF}"/>
          </ac:inkMkLst>
        </pc:inkChg>
        <pc:inkChg chg="add mod">
          <ac:chgData name="Andreas Bräsen" userId="7af54d246c158795" providerId="LiveId" clId="{06AA5F8F-0CD7-49BF-8A51-C3729934496E}" dt="2019-05-08T10:46:24.328" v="6539" actId="1076"/>
          <ac:inkMkLst>
            <pc:docMk/>
            <pc:sldMk cId="3500007027" sldId="310"/>
            <ac:inkMk id="139" creationId="{1E058073-6368-4BC0-885C-AB4042DFF383}"/>
          </ac:inkMkLst>
        </pc:inkChg>
        <pc:inkChg chg="add mod ord">
          <ac:chgData name="Andreas Bräsen" userId="7af54d246c158795" providerId="LiveId" clId="{06AA5F8F-0CD7-49BF-8A51-C3729934496E}" dt="2019-05-08T10:46:24.328" v="6539" actId="1076"/>
          <ac:inkMkLst>
            <pc:docMk/>
            <pc:sldMk cId="3500007027" sldId="310"/>
            <ac:inkMk id="140" creationId="{6AEB7676-DFE2-4EA1-9F30-40ED5D0A3583}"/>
          </ac:inkMkLst>
        </pc:inkChg>
        <pc:inkChg chg="add mod">
          <ac:chgData name="Andreas Bräsen" userId="7af54d246c158795" providerId="LiveId" clId="{06AA5F8F-0CD7-49BF-8A51-C3729934496E}" dt="2019-05-08T10:46:24.328" v="6539" actId="1076"/>
          <ac:inkMkLst>
            <pc:docMk/>
            <pc:sldMk cId="3500007027" sldId="310"/>
            <ac:inkMk id="141" creationId="{21DBBE3E-3E0D-4DD7-A4E5-9066FE72C787}"/>
          </ac:inkMkLst>
        </pc:inkChg>
        <pc:inkChg chg="add mod">
          <ac:chgData name="Andreas Bräsen" userId="7af54d246c158795" providerId="LiveId" clId="{06AA5F8F-0CD7-49BF-8A51-C3729934496E}" dt="2019-05-08T10:46:24.328" v="6539" actId="1076"/>
          <ac:inkMkLst>
            <pc:docMk/>
            <pc:sldMk cId="3500007027" sldId="310"/>
            <ac:inkMk id="142" creationId="{6A9647DA-EA34-4846-9C82-563A85DCF818}"/>
          </ac:inkMkLst>
        </pc:inkChg>
        <pc:inkChg chg="add mod">
          <ac:chgData name="Andreas Bräsen" userId="7af54d246c158795" providerId="LiveId" clId="{06AA5F8F-0CD7-49BF-8A51-C3729934496E}" dt="2019-05-08T10:46:24.328" v="6539" actId="1076"/>
          <ac:inkMkLst>
            <pc:docMk/>
            <pc:sldMk cId="3500007027" sldId="310"/>
            <ac:inkMk id="143" creationId="{5D2912C7-B8B7-42CC-B784-AFC4D8607895}"/>
          </ac:inkMkLst>
        </pc:inkChg>
        <pc:inkChg chg="add mod">
          <ac:chgData name="Andreas Bräsen" userId="7af54d246c158795" providerId="LiveId" clId="{06AA5F8F-0CD7-49BF-8A51-C3729934496E}" dt="2019-05-08T10:46:24.328" v="6539" actId="1076"/>
          <ac:inkMkLst>
            <pc:docMk/>
            <pc:sldMk cId="3500007027" sldId="310"/>
            <ac:inkMk id="144" creationId="{A144B052-F008-47A7-AA09-CBBA646488F0}"/>
          </ac:inkMkLst>
        </pc:inkChg>
        <pc:inkChg chg="add mod">
          <ac:chgData name="Andreas Bräsen" userId="7af54d246c158795" providerId="LiveId" clId="{06AA5F8F-0CD7-49BF-8A51-C3729934496E}" dt="2019-05-08T10:46:24.328" v="6539" actId="1076"/>
          <ac:inkMkLst>
            <pc:docMk/>
            <pc:sldMk cId="3500007027" sldId="310"/>
            <ac:inkMk id="145" creationId="{BDAB26E5-02E3-45CD-934F-0FF3260C765C}"/>
          </ac:inkMkLst>
        </pc:inkChg>
        <pc:inkChg chg="add mod">
          <ac:chgData name="Andreas Bräsen" userId="7af54d246c158795" providerId="LiveId" clId="{06AA5F8F-0CD7-49BF-8A51-C3729934496E}" dt="2019-05-08T10:46:24.328" v="6539" actId="1076"/>
          <ac:inkMkLst>
            <pc:docMk/>
            <pc:sldMk cId="3500007027" sldId="310"/>
            <ac:inkMk id="146" creationId="{6B0A32E2-CFE6-41AC-A817-8F1276C0ABC5}"/>
          </ac:inkMkLst>
        </pc:inkChg>
        <pc:inkChg chg="add mod">
          <ac:chgData name="Andreas Bräsen" userId="7af54d246c158795" providerId="LiveId" clId="{06AA5F8F-0CD7-49BF-8A51-C3729934496E}" dt="2019-05-08T10:46:24.328" v="6539" actId="1076"/>
          <ac:inkMkLst>
            <pc:docMk/>
            <pc:sldMk cId="3500007027" sldId="310"/>
            <ac:inkMk id="147" creationId="{933540E6-BD4D-4CCE-AA5A-6A4C6FDABA97}"/>
          </ac:inkMkLst>
        </pc:inkChg>
        <pc:inkChg chg="add mod ord">
          <ac:chgData name="Andreas Bräsen" userId="7af54d246c158795" providerId="LiveId" clId="{06AA5F8F-0CD7-49BF-8A51-C3729934496E}" dt="2019-05-08T10:46:24.328" v="6539" actId="1076"/>
          <ac:inkMkLst>
            <pc:docMk/>
            <pc:sldMk cId="3500007027" sldId="310"/>
            <ac:inkMk id="148" creationId="{21AAC79D-F011-4F38-8931-74005A0ADC42}"/>
          </ac:inkMkLst>
        </pc:inkChg>
        <pc:inkChg chg="add mod">
          <ac:chgData name="Andreas Bräsen" userId="7af54d246c158795" providerId="LiveId" clId="{06AA5F8F-0CD7-49BF-8A51-C3729934496E}" dt="2019-05-08T10:46:24.328" v="6539" actId="1076"/>
          <ac:inkMkLst>
            <pc:docMk/>
            <pc:sldMk cId="3500007027" sldId="310"/>
            <ac:inkMk id="149" creationId="{098DD69A-FEB4-489A-AE6C-CDF843CBD245}"/>
          </ac:inkMkLst>
        </pc:inkChg>
        <pc:inkChg chg="add mod">
          <ac:chgData name="Andreas Bräsen" userId="7af54d246c158795" providerId="LiveId" clId="{06AA5F8F-0CD7-49BF-8A51-C3729934496E}" dt="2019-05-08T10:46:24.328" v="6539" actId="1076"/>
          <ac:inkMkLst>
            <pc:docMk/>
            <pc:sldMk cId="3500007027" sldId="310"/>
            <ac:inkMk id="150" creationId="{EDD2E778-8889-4902-AFEB-403ED5194A47}"/>
          </ac:inkMkLst>
        </pc:inkChg>
        <pc:inkChg chg="add mod">
          <ac:chgData name="Andreas Bräsen" userId="7af54d246c158795" providerId="LiveId" clId="{06AA5F8F-0CD7-49BF-8A51-C3729934496E}" dt="2019-05-08T10:46:24.328" v="6539" actId="1076"/>
          <ac:inkMkLst>
            <pc:docMk/>
            <pc:sldMk cId="3500007027" sldId="310"/>
            <ac:inkMk id="151" creationId="{978A77D8-B49A-42F5-8617-268FCB8A640D}"/>
          </ac:inkMkLst>
        </pc:inkChg>
        <pc:inkChg chg="add mod">
          <ac:chgData name="Andreas Bräsen" userId="7af54d246c158795" providerId="LiveId" clId="{06AA5F8F-0CD7-49BF-8A51-C3729934496E}" dt="2019-05-08T10:46:24.328" v="6539" actId="1076"/>
          <ac:inkMkLst>
            <pc:docMk/>
            <pc:sldMk cId="3500007027" sldId="310"/>
            <ac:inkMk id="152" creationId="{06DDBFD4-5EAF-42C8-A5EC-E00A92674BB3}"/>
          </ac:inkMkLst>
        </pc:inkChg>
        <pc:inkChg chg="add mod ord">
          <ac:chgData name="Andreas Bräsen" userId="7af54d246c158795" providerId="LiveId" clId="{06AA5F8F-0CD7-49BF-8A51-C3729934496E}" dt="2019-05-08T13:45:56.097" v="7741" actId="164"/>
          <ac:inkMkLst>
            <pc:docMk/>
            <pc:sldMk cId="3500007027" sldId="310"/>
            <ac:inkMk id="153" creationId="{8052B722-D0D7-4BAC-BAFB-EB6629E4CDA8}"/>
          </ac:inkMkLst>
        </pc:inkChg>
        <pc:inkChg chg="add del mod">
          <ac:chgData name="Andreas Bräsen" userId="7af54d246c158795" providerId="LiveId" clId="{06AA5F8F-0CD7-49BF-8A51-C3729934496E}" dt="2019-05-08T11:25:10.231" v="6946" actId="164"/>
          <ac:inkMkLst>
            <pc:docMk/>
            <pc:sldMk cId="3500007027" sldId="310"/>
            <ac:inkMk id="154" creationId="{B22D399F-1EE4-427B-9931-86623EBBC49D}"/>
          </ac:inkMkLst>
        </pc:inkChg>
        <pc:inkChg chg="add del mod">
          <ac:chgData name="Andreas Bräsen" userId="7af54d246c158795" providerId="LiveId" clId="{06AA5F8F-0CD7-49BF-8A51-C3729934496E}" dt="2019-05-08T11:25:05.890" v="6945" actId="164"/>
          <ac:inkMkLst>
            <pc:docMk/>
            <pc:sldMk cId="3500007027" sldId="310"/>
            <ac:inkMk id="155" creationId="{70EDEDBB-B32C-4201-8639-17BE717D9192}"/>
          </ac:inkMkLst>
        </pc:inkChg>
        <pc:inkChg chg="add del mod">
          <ac:chgData name="Andreas Bräsen" userId="7af54d246c158795" providerId="LiveId" clId="{06AA5F8F-0CD7-49BF-8A51-C3729934496E}" dt="2019-05-08T11:25:05.890" v="6945" actId="164"/>
          <ac:inkMkLst>
            <pc:docMk/>
            <pc:sldMk cId="3500007027" sldId="310"/>
            <ac:inkMk id="156" creationId="{A0E3482B-11E0-4340-A10C-C9295D40B2E3}"/>
          </ac:inkMkLst>
        </pc:inkChg>
        <pc:inkChg chg="add del mod">
          <ac:chgData name="Andreas Bräsen" userId="7af54d246c158795" providerId="LiveId" clId="{06AA5F8F-0CD7-49BF-8A51-C3729934496E}" dt="2019-05-08T11:25:05.890" v="6945" actId="164"/>
          <ac:inkMkLst>
            <pc:docMk/>
            <pc:sldMk cId="3500007027" sldId="310"/>
            <ac:inkMk id="157" creationId="{59299698-0471-4F51-906C-15D19EDCF7D8}"/>
          </ac:inkMkLst>
        </pc:inkChg>
        <pc:inkChg chg="add del mod">
          <ac:chgData name="Andreas Bräsen" userId="7af54d246c158795" providerId="LiveId" clId="{06AA5F8F-0CD7-49BF-8A51-C3729934496E}" dt="2019-05-08T10:44:59.941" v="6490" actId="478"/>
          <ac:inkMkLst>
            <pc:docMk/>
            <pc:sldMk cId="3500007027" sldId="310"/>
            <ac:inkMk id="159" creationId="{9CE54AD8-D06B-4B95-A6FF-19B8A6CA6F6B}"/>
          </ac:inkMkLst>
        </pc:inkChg>
        <pc:inkChg chg="add mod">
          <ac:chgData name="Andreas Bräsen" userId="7af54d246c158795" providerId="LiveId" clId="{06AA5F8F-0CD7-49BF-8A51-C3729934496E}" dt="2019-05-08T10:46:24.328" v="6539" actId="1076"/>
          <ac:inkMkLst>
            <pc:docMk/>
            <pc:sldMk cId="3500007027" sldId="310"/>
            <ac:inkMk id="160" creationId="{6645CD48-F7FB-44A7-A1D9-D1C8C248039E}"/>
          </ac:inkMkLst>
        </pc:inkChg>
        <pc:inkChg chg="add mod">
          <ac:chgData name="Andreas Bräsen" userId="7af54d246c158795" providerId="LiveId" clId="{06AA5F8F-0CD7-49BF-8A51-C3729934496E}" dt="2019-05-08T10:46:24.328" v="6539" actId="1076"/>
          <ac:inkMkLst>
            <pc:docMk/>
            <pc:sldMk cId="3500007027" sldId="310"/>
            <ac:inkMk id="161" creationId="{A4C17D12-9048-49B5-8C7F-1B53C3E52745}"/>
          </ac:inkMkLst>
        </pc:inkChg>
        <pc:inkChg chg="add del">
          <ac:chgData name="Andreas Bräsen" userId="7af54d246c158795" providerId="LiveId" clId="{06AA5F8F-0CD7-49BF-8A51-C3729934496E}" dt="2019-05-08T10:46:47.378" v="6542"/>
          <ac:inkMkLst>
            <pc:docMk/>
            <pc:sldMk cId="3500007027" sldId="310"/>
            <ac:inkMk id="162" creationId="{D69355CB-03F6-4F57-BF4A-545BA6C8E007}"/>
          </ac:inkMkLst>
        </pc:inkChg>
        <pc:inkChg chg="add del">
          <ac:chgData name="Andreas Bräsen" userId="7af54d246c158795" providerId="LiveId" clId="{06AA5F8F-0CD7-49BF-8A51-C3729934496E}" dt="2019-05-08T10:46:47.378" v="6542"/>
          <ac:inkMkLst>
            <pc:docMk/>
            <pc:sldMk cId="3500007027" sldId="310"/>
            <ac:inkMk id="163" creationId="{DFB722C2-18DA-4738-A45A-0072B90C06E1}"/>
          </ac:inkMkLst>
        </pc:inkChg>
        <pc:inkChg chg="add">
          <ac:chgData name="Andreas Bräsen" userId="7af54d246c158795" providerId="LiveId" clId="{06AA5F8F-0CD7-49BF-8A51-C3729934496E}" dt="2019-05-08T10:46:47.378" v="6542"/>
          <ac:inkMkLst>
            <pc:docMk/>
            <pc:sldMk cId="3500007027" sldId="310"/>
            <ac:inkMk id="164" creationId="{75EC1B31-8F86-4C53-AD61-533D57759CBE}"/>
          </ac:inkMkLst>
        </pc:inkChg>
        <pc:inkChg chg="add del">
          <ac:chgData name="Andreas Bräsen" userId="7af54d246c158795" providerId="LiveId" clId="{06AA5F8F-0CD7-49BF-8A51-C3729934496E}" dt="2019-05-08T10:47:03.542" v="6547"/>
          <ac:inkMkLst>
            <pc:docMk/>
            <pc:sldMk cId="3500007027" sldId="310"/>
            <ac:inkMk id="165" creationId="{3C7FA2BF-6572-428D-9E6B-E2706BCA7602}"/>
          </ac:inkMkLst>
        </pc:inkChg>
        <pc:inkChg chg="add del">
          <ac:chgData name="Andreas Bräsen" userId="7af54d246c158795" providerId="LiveId" clId="{06AA5F8F-0CD7-49BF-8A51-C3729934496E}" dt="2019-05-08T10:47:03.542" v="6547"/>
          <ac:inkMkLst>
            <pc:docMk/>
            <pc:sldMk cId="3500007027" sldId="310"/>
            <ac:inkMk id="166" creationId="{BA46E655-55A5-439C-BD03-642D50F1CE26}"/>
          </ac:inkMkLst>
        </pc:inkChg>
        <pc:inkChg chg="add del">
          <ac:chgData name="Andreas Bräsen" userId="7af54d246c158795" providerId="LiveId" clId="{06AA5F8F-0CD7-49BF-8A51-C3729934496E}" dt="2019-05-08T10:47:03.542" v="6547"/>
          <ac:inkMkLst>
            <pc:docMk/>
            <pc:sldMk cId="3500007027" sldId="310"/>
            <ac:inkMk id="167" creationId="{A46D5F61-8027-40C0-8D51-4F73F2E835CD}"/>
          </ac:inkMkLst>
        </pc:inkChg>
        <pc:inkChg chg="add del">
          <ac:chgData name="Andreas Bräsen" userId="7af54d246c158795" providerId="LiveId" clId="{06AA5F8F-0CD7-49BF-8A51-C3729934496E}" dt="2019-05-08T10:47:03.542" v="6547"/>
          <ac:inkMkLst>
            <pc:docMk/>
            <pc:sldMk cId="3500007027" sldId="310"/>
            <ac:inkMk id="168" creationId="{1A42A297-4191-453E-BC5F-43FE84B41F01}"/>
          </ac:inkMkLst>
        </pc:inkChg>
        <pc:inkChg chg="add del mod">
          <ac:chgData name="Andreas Bräsen" userId="7af54d246c158795" providerId="LiveId" clId="{06AA5F8F-0CD7-49BF-8A51-C3729934496E}" dt="2019-05-08T11:25:05.890" v="6945" actId="164"/>
          <ac:inkMkLst>
            <pc:docMk/>
            <pc:sldMk cId="3500007027" sldId="310"/>
            <ac:inkMk id="169" creationId="{DF433DA8-5F76-45AF-A0EF-9ED177FC4539}"/>
          </ac:inkMkLst>
        </pc:inkChg>
        <pc:inkChg chg="add del">
          <ac:chgData name="Andreas Bräsen" userId="7af54d246c158795" providerId="LiveId" clId="{06AA5F8F-0CD7-49BF-8A51-C3729934496E}" dt="2019-05-08T10:47:07.739" v="6551"/>
          <ac:inkMkLst>
            <pc:docMk/>
            <pc:sldMk cId="3500007027" sldId="310"/>
            <ac:inkMk id="170" creationId="{EE6C6047-F01C-473E-961B-54E6F7F8C35D}"/>
          </ac:inkMkLst>
        </pc:inkChg>
        <pc:inkChg chg="add del">
          <ac:chgData name="Andreas Bräsen" userId="7af54d246c158795" providerId="LiveId" clId="{06AA5F8F-0CD7-49BF-8A51-C3729934496E}" dt="2019-05-08T10:47:07.739" v="6551"/>
          <ac:inkMkLst>
            <pc:docMk/>
            <pc:sldMk cId="3500007027" sldId="310"/>
            <ac:inkMk id="171" creationId="{4B2E8B0D-65E1-477E-8BE9-374F72843065}"/>
          </ac:inkMkLst>
        </pc:inkChg>
        <pc:inkChg chg="add del">
          <ac:chgData name="Andreas Bräsen" userId="7af54d246c158795" providerId="LiveId" clId="{06AA5F8F-0CD7-49BF-8A51-C3729934496E}" dt="2019-05-08T10:47:07.739" v="6551"/>
          <ac:inkMkLst>
            <pc:docMk/>
            <pc:sldMk cId="3500007027" sldId="310"/>
            <ac:inkMk id="172" creationId="{406AD62D-019D-4DA4-8B60-8FD49585948D}"/>
          </ac:inkMkLst>
        </pc:inkChg>
        <pc:inkChg chg="add mod">
          <ac:chgData name="Andreas Bräsen" userId="7af54d246c158795" providerId="LiveId" clId="{06AA5F8F-0CD7-49BF-8A51-C3729934496E}" dt="2019-05-08T11:28:17.199" v="6990" actId="1076"/>
          <ac:inkMkLst>
            <pc:docMk/>
            <pc:sldMk cId="3500007027" sldId="310"/>
            <ac:inkMk id="173" creationId="{30197028-EBDB-41CE-813E-98F3B27460FD}"/>
          </ac:inkMkLst>
        </pc:inkChg>
        <pc:inkChg chg="add del">
          <ac:chgData name="Andreas Bräsen" userId="7af54d246c158795" providerId="LiveId" clId="{06AA5F8F-0CD7-49BF-8A51-C3729934496E}" dt="2019-05-08T10:47:09.372" v="6554"/>
          <ac:inkMkLst>
            <pc:docMk/>
            <pc:sldMk cId="3500007027" sldId="310"/>
            <ac:inkMk id="174" creationId="{00716E10-9A38-4FC4-A91E-21B73DE83A91}"/>
          </ac:inkMkLst>
        </pc:inkChg>
        <pc:inkChg chg="add del">
          <ac:chgData name="Andreas Bräsen" userId="7af54d246c158795" providerId="LiveId" clId="{06AA5F8F-0CD7-49BF-8A51-C3729934496E}" dt="2019-05-08T10:47:09.372" v="6554"/>
          <ac:inkMkLst>
            <pc:docMk/>
            <pc:sldMk cId="3500007027" sldId="310"/>
            <ac:inkMk id="175" creationId="{ACF2AEEB-2D16-42DD-91AB-6EA2A9506E0B}"/>
          </ac:inkMkLst>
        </pc:inkChg>
        <pc:inkChg chg="add mod">
          <ac:chgData name="Andreas Bräsen" userId="7af54d246c158795" providerId="LiveId" clId="{06AA5F8F-0CD7-49BF-8A51-C3729934496E}" dt="2019-05-08T11:28:17.199" v="6990" actId="1076"/>
          <ac:inkMkLst>
            <pc:docMk/>
            <pc:sldMk cId="3500007027" sldId="310"/>
            <ac:inkMk id="176" creationId="{3A0B64F8-5478-4B9C-91E1-3B740ED90C26}"/>
          </ac:inkMkLst>
        </pc:inkChg>
        <pc:inkChg chg="add del">
          <ac:chgData name="Andreas Bräsen" userId="7af54d246c158795" providerId="LiveId" clId="{06AA5F8F-0CD7-49BF-8A51-C3729934496E}" dt="2019-05-08T10:47:12.476" v="6559"/>
          <ac:inkMkLst>
            <pc:docMk/>
            <pc:sldMk cId="3500007027" sldId="310"/>
            <ac:inkMk id="177" creationId="{6AB39181-8C19-49DF-8EDB-3B61B9EFC5DD}"/>
          </ac:inkMkLst>
        </pc:inkChg>
        <pc:inkChg chg="add del">
          <ac:chgData name="Andreas Bräsen" userId="7af54d246c158795" providerId="LiveId" clId="{06AA5F8F-0CD7-49BF-8A51-C3729934496E}" dt="2019-05-08T10:47:12.476" v="6559"/>
          <ac:inkMkLst>
            <pc:docMk/>
            <pc:sldMk cId="3500007027" sldId="310"/>
            <ac:inkMk id="178" creationId="{A39EF68D-FD4D-4C09-984E-D5E1FB2CFBDC}"/>
          </ac:inkMkLst>
        </pc:inkChg>
        <pc:inkChg chg="add del">
          <ac:chgData name="Andreas Bräsen" userId="7af54d246c158795" providerId="LiveId" clId="{06AA5F8F-0CD7-49BF-8A51-C3729934496E}" dt="2019-05-08T10:47:12.476" v="6559"/>
          <ac:inkMkLst>
            <pc:docMk/>
            <pc:sldMk cId="3500007027" sldId="310"/>
            <ac:inkMk id="179" creationId="{C2EFCF2D-666B-430B-8C62-DBC6E2D11081}"/>
          </ac:inkMkLst>
        </pc:inkChg>
        <pc:inkChg chg="add del">
          <ac:chgData name="Andreas Bräsen" userId="7af54d246c158795" providerId="LiveId" clId="{06AA5F8F-0CD7-49BF-8A51-C3729934496E}" dt="2019-05-08T10:47:12.476" v="6559"/>
          <ac:inkMkLst>
            <pc:docMk/>
            <pc:sldMk cId="3500007027" sldId="310"/>
            <ac:inkMk id="180" creationId="{9ECBF331-0722-426D-924E-373B96E03F37}"/>
          </ac:inkMkLst>
        </pc:inkChg>
        <pc:inkChg chg="add mod">
          <ac:chgData name="Andreas Bräsen" userId="7af54d246c158795" providerId="LiveId" clId="{06AA5F8F-0CD7-49BF-8A51-C3729934496E}" dt="2019-05-08T11:28:19.546" v="6991" actId="1076"/>
          <ac:inkMkLst>
            <pc:docMk/>
            <pc:sldMk cId="3500007027" sldId="310"/>
            <ac:inkMk id="181" creationId="{25F0B36D-664A-40F7-91C8-F7B503D317CC}"/>
          </ac:inkMkLst>
        </pc:inkChg>
        <pc:inkChg chg="add del">
          <ac:chgData name="Andreas Bräsen" userId="7af54d246c158795" providerId="LiveId" clId="{06AA5F8F-0CD7-49BF-8A51-C3729934496E}" dt="2019-05-08T10:47:15.967" v="6563"/>
          <ac:inkMkLst>
            <pc:docMk/>
            <pc:sldMk cId="3500007027" sldId="310"/>
            <ac:inkMk id="182" creationId="{6B5476F5-7A47-4E33-AD9D-B3F524916C47}"/>
          </ac:inkMkLst>
        </pc:inkChg>
        <pc:inkChg chg="add del">
          <ac:chgData name="Andreas Bräsen" userId="7af54d246c158795" providerId="LiveId" clId="{06AA5F8F-0CD7-49BF-8A51-C3729934496E}" dt="2019-05-08T10:47:15.967" v="6563"/>
          <ac:inkMkLst>
            <pc:docMk/>
            <pc:sldMk cId="3500007027" sldId="310"/>
            <ac:inkMk id="183" creationId="{21BBF3E6-200F-4A0B-8510-C80F60FE5A66}"/>
          </ac:inkMkLst>
        </pc:inkChg>
        <pc:inkChg chg="add del">
          <ac:chgData name="Andreas Bräsen" userId="7af54d246c158795" providerId="LiveId" clId="{06AA5F8F-0CD7-49BF-8A51-C3729934496E}" dt="2019-05-08T10:47:15.967" v="6563"/>
          <ac:inkMkLst>
            <pc:docMk/>
            <pc:sldMk cId="3500007027" sldId="310"/>
            <ac:inkMk id="184" creationId="{8B65438E-C8E3-4B4A-89E1-CEB99BB1F8AC}"/>
          </ac:inkMkLst>
        </pc:inkChg>
        <pc:inkChg chg="add del">
          <ac:chgData name="Andreas Bräsen" userId="7af54d246c158795" providerId="LiveId" clId="{06AA5F8F-0CD7-49BF-8A51-C3729934496E}" dt="2019-05-08T10:47:16.962" v="6566"/>
          <ac:inkMkLst>
            <pc:docMk/>
            <pc:sldMk cId="3500007027" sldId="310"/>
            <ac:inkMk id="185" creationId="{866A6F2F-21BB-46E7-A3EC-6075587A6330}"/>
          </ac:inkMkLst>
        </pc:inkChg>
        <pc:inkChg chg="add del">
          <ac:chgData name="Andreas Bräsen" userId="7af54d246c158795" providerId="LiveId" clId="{06AA5F8F-0CD7-49BF-8A51-C3729934496E}" dt="2019-05-08T10:47:16.962" v="6566"/>
          <ac:inkMkLst>
            <pc:docMk/>
            <pc:sldMk cId="3500007027" sldId="310"/>
            <ac:inkMk id="186" creationId="{86EDDB25-DA79-42BD-A521-4D49EC9EE9BE}"/>
          </ac:inkMkLst>
        </pc:inkChg>
        <pc:inkChg chg="add del">
          <ac:chgData name="Andreas Bräsen" userId="7af54d246c158795" providerId="LiveId" clId="{06AA5F8F-0CD7-49BF-8A51-C3729934496E}" dt="2019-05-08T10:47:16.962" v="6566"/>
          <ac:inkMkLst>
            <pc:docMk/>
            <pc:sldMk cId="3500007027" sldId="310"/>
            <ac:inkMk id="187" creationId="{760A0560-CE9E-4F32-B9B2-01321286DEC5}"/>
          </ac:inkMkLst>
        </pc:inkChg>
        <pc:inkChg chg="add mod">
          <ac:chgData name="Andreas Bräsen" userId="7af54d246c158795" providerId="LiveId" clId="{06AA5F8F-0CD7-49BF-8A51-C3729934496E}" dt="2019-05-08T11:28:23.225" v="6993" actId="1076"/>
          <ac:inkMkLst>
            <pc:docMk/>
            <pc:sldMk cId="3500007027" sldId="310"/>
            <ac:inkMk id="188" creationId="{4EA18570-B992-4EFF-BCA8-4489A2D1A242}"/>
          </ac:inkMkLst>
        </pc:inkChg>
        <pc:inkChg chg="add mod">
          <ac:chgData name="Andreas Bräsen" userId="7af54d246c158795" providerId="LiveId" clId="{06AA5F8F-0CD7-49BF-8A51-C3729934496E}" dt="2019-05-08T10:53:54.851" v="6667" actId="164"/>
          <ac:inkMkLst>
            <pc:docMk/>
            <pc:sldMk cId="3500007027" sldId="310"/>
            <ac:inkMk id="189" creationId="{64EF8564-CB01-4613-B9A2-C10CEC14DAC8}"/>
          </ac:inkMkLst>
        </pc:inkChg>
        <pc:inkChg chg="add mod">
          <ac:chgData name="Andreas Bräsen" userId="7af54d246c158795" providerId="LiveId" clId="{06AA5F8F-0CD7-49BF-8A51-C3729934496E}" dt="2019-05-08T10:53:54.851" v="6667" actId="164"/>
          <ac:inkMkLst>
            <pc:docMk/>
            <pc:sldMk cId="3500007027" sldId="310"/>
            <ac:inkMk id="190" creationId="{66AAC9F1-05FB-4718-84F5-6E6FFA9AF03F}"/>
          </ac:inkMkLst>
        </pc:inkChg>
        <pc:inkChg chg="add mod">
          <ac:chgData name="Andreas Bräsen" userId="7af54d246c158795" providerId="LiveId" clId="{06AA5F8F-0CD7-49BF-8A51-C3729934496E}" dt="2019-05-08T10:53:54.851" v="6667" actId="164"/>
          <ac:inkMkLst>
            <pc:docMk/>
            <pc:sldMk cId="3500007027" sldId="310"/>
            <ac:inkMk id="191" creationId="{6B344B30-D197-465E-8ABA-D4895206BA41}"/>
          </ac:inkMkLst>
        </pc:inkChg>
        <pc:inkChg chg="add mod">
          <ac:chgData name="Andreas Bräsen" userId="7af54d246c158795" providerId="LiveId" clId="{06AA5F8F-0CD7-49BF-8A51-C3729934496E}" dt="2019-05-08T10:53:54.851" v="6667" actId="164"/>
          <ac:inkMkLst>
            <pc:docMk/>
            <pc:sldMk cId="3500007027" sldId="310"/>
            <ac:inkMk id="192" creationId="{4EB2655A-0007-48F9-BAB0-ED263E4098BF}"/>
          </ac:inkMkLst>
        </pc:inkChg>
        <pc:inkChg chg="add mod">
          <ac:chgData name="Andreas Bräsen" userId="7af54d246c158795" providerId="LiveId" clId="{06AA5F8F-0CD7-49BF-8A51-C3729934496E}" dt="2019-05-08T10:53:54.851" v="6667" actId="164"/>
          <ac:inkMkLst>
            <pc:docMk/>
            <pc:sldMk cId="3500007027" sldId="310"/>
            <ac:inkMk id="193" creationId="{CC856946-3C8F-4CCF-B8B3-932D60111A4D}"/>
          </ac:inkMkLst>
        </pc:inkChg>
        <pc:inkChg chg="add mod">
          <ac:chgData name="Andreas Bräsen" userId="7af54d246c158795" providerId="LiveId" clId="{06AA5F8F-0CD7-49BF-8A51-C3729934496E}" dt="2019-05-08T10:53:54.851" v="6667" actId="164"/>
          <ac:inkMkLst>
            <pc:docMk/>
            <pc:sldMk cId="3500007027" sldId="310"/>
            <ac:inkMk id="194" creationId="{BF0A935A-3361-4320-9E30-39C37B5510A9}"/>
          </ac:inkMkLst>
        </pc:inkChg>
        <pc:inkChg chg="add mod">
          <ac:chgData name="Andreas Bräsen" userId="7af54d246c158795" providerId="LiveId" clId="{06AA5F8F-0CD7-49BF-8A51-C3729934496E}" dt="2019-05-08T10:53:54.851" v="6667" actId="164"/>
          <ac:inkMkLst>
            <pc:docMk/>
            <pc:sldMk cId="3500007027" sldId="310"/>
            <ac:inkMk id="195" creationId="{BD5A3118-DBF3-44A3-963C-8DF83E512904}"/>
          </ac:inkMkLst>
        </pc:inkChg>
        <pc:inkChg chg="add mod">
          <ac:chgData name="Andreas Bräsen" userId="7af54d246c158795" providerId="LiveId" clId="{06AA5F8F-0CD7-49BF-8A51-C3729934496E}" dt="2019-05-08T10:53:54.851" v="6667" actId="164"/>
          <ac:inkMkLst>
            <pc:docMk/>
            <pc:sldMk cId="3500007027" sldId="310"/>
            <ac:inkMk id="196" creationId="{B293DF75-00B5-4C6B-ADEB-94E750892D0E}"/>
          </ac:inkMkLst>
        </pc:inkChg>
        <pc:inkChg chg="add mod">
          <ac:chgData name="Andreas Bräsen" userId="7af54d246c158795" providerId="LiveId" clId="{06AA5F8F-0CD7-49BF-8A51-C3729934496E}" dt="2019-05-08T10:53:54.851" v="6667" actId="164"/>
          <ac:inkMkLst>
            <pc:docMk/>
            <pc:sldMk cId="3500007027" sldId="310"/>
            <ac:inkMk id="197" creationId="{0C4FCF4F-0740-4D14-8E17-6CE035E9FAB8}"/>
          </ac:inkMkLst>
        </pc:inkChg>
        <pc:inkChg chg="add mod">
          <ac:chgData name="Andreas Bräsen" userId="7af54d246c158795" providerId="LiveId" clId="{06AA5F8F-0CD7-49BF-8A51-C3729934496E}" dt="2019-05-08T13:46:09.657" v="7743" actId="164"/>
          <ac:inkMkLst>
            <pc:docMk/>
            <pc:sldMk cId="3500007027" sldId="310"/>
            <ac:inkMk id="202" creationId="{46021E86-97F7-4B14-A328-D33D17F51E76}"/>
          </ac:inkMkLst>
        </pc:inkChg>
        <pc:inkChg chg="add mod ord">
          <ac:chgData name="Andreas Bräsen" userId="7af54d246c158795" providerId="LiveId" clId="{06AA5F8F-0CD7-49BF-8A51-C3729934496E}" dt="2019-05-08T13:46:04.844" v="7742" actId="164"/>
          <ac:inkMkLst>
            <pc:docMk/>
            <pc:sldMk cId="3500007027" sldId="310"/>
            <ac:inkMk id="203" creationId="{07B5C089-94A6-4F41-A22C-66A9498D8DCF}"/>
          </ac:inkMkLst>
        </pc:inkChg>
        <pc:inkChg chg="add del">
          <ac:chgData name="Andreas Bräsen" userId="7af54d246c158795" providerId="LiveId" clId="{06AA5F8F-0CD7-49BF-8A51-C3729934496E}" dt="2019-05-08T11:28:04.965" v="6989"/>
          <ac:inkMkLst>
            <pc:docMk/>
            <pc:sldMk cId="3500007027" sldId="310"/>
            <ac:inkMk id="204" creationId="{181D83D8-ACB2-4BA3-A274-4E95D447C8A6}"/>
          </ac:inkMkLst>
        </pc:inkChg>
        <pc:inkChg chg="add del">
          <ac:chgData name="Andreas Bräsen" userId="7af54d246c158795" providerId="LiveId" clId="{06AA5F8F-0CD7-49BF-8A51-C3729934496E}" dt="2019-05-08T11:28:04.965" v="6989"/>
          <ac:inkMkLst>
            <pc:docMk/>
            <pc:sldMk cId="3500007027" sldId="310"/>
            <ac:inkMk id="205" creationId="{B10980F7-2893-41FA-B811-5B62375754D1}"/>
          </ac:inkMkLst>
        </pc:inkChg>
        <pc:inkChg chg="add">
          <ac:chgData name="Andreas Bräsen" userId="7af54d246c158795" providerId="LiveId" clId="{06AA5F8F-0CD7-49BF-8A51-C3729934496E}" dt="2019-05-08T11:28:04.965" v="6989"/>
          <ac:inkMkLst>
            <pc:docMk/>
            <pc:sldMk cId="3500007027" sldId="310"/>
            <ac:inkMk id="206" creationId="{71514246-0F35-4725-9C78-C6FE5493ADDF}"/>
          </ac:inkMkLst>
        </pc:inkChg>
      </pc:sldChg>
      <pc:sldChg chg="addSp delSp modSp add ord modAnim">
        <pc:chgData name="Andreas Bräsen" userId="7af54d246c158795" providerId="LiveId" clId="{06AA5F8F-0CD7-49BF-8A51-C3729934496E}" dt="2019-05-15T20:30:21.625" v="14206"/>
        <pc:sldMkLst>
          <pc:docMk/>
          <pc:sldMk cId="4002006390" sldId="311"/>
        </pc:sldMkLst>
        <pc:spChg chg="mod">
          <ac:chgData name="Andreas Bräsen" userId="7af54d246c158795" providerId="LiveId" clId="{06AA5F8F-0CD7-49BF-8A51-C3729934496E}" dt="2019-05-08T11:35:59.925" v="7244" actId="20577"/>
          <ac:spMkLst>
            <pc:docMk/>
            <pc:sldMk cId="4002006390" sldId="311"/>
            <ac:spMk id="2" creationId="{013E4009-C7A9-48EC-B1FF-65D033136905}"/>
          </ac:spMkLst>
        </pc:spChg>
        <pc:spChg chg="del">
          <ac:chgData name="Andreas Bräsen" userId="7af54d246c158795" providerId="LiveId" clId="{06AA5F8F-0CD7-49BF-8A51-C3729934496E}" dt="2019-05-08T10:54:30.275" v="6670" actId="478"/>
          <ac:spMkLst>
            <pc:docMk/>
            <pc:sldMk cId="4002006390" sldId="311"/>
            <ac:spMk id="3" creationId="{9233F3F1-BD2B-4953-98E3-71C59A9A85DF}"/>
          </ac:spMkLst>
        </pc:spChg>
        <pc:spChg chg="add mod ord">
          <ac:chgData name="Andreas Bräsen" userId="7af54d246c158795" providerId="LiveId" clId="{06AA5F8F-0CD7-49BF-8A51-C3729934496E}" dt="2019-05-15T20:10:02.002" v="13783" actId="166"/>
          <ac:spMkLst>
            <pc:docMk/>
            <pc:sldMk cId="4002006390" sldId="311"/>
            <ac:spMk id="19" creationId="{DB02424A-1577-426F-8859-C960D46FC644}"/>
          </ac:spMkLst>
        </pc:spChg>
        <pc:spChg chg="add mod ord">
          <ac:chgData name="Andreas Bräsen" userId="7af54d246c158795" providerId="LiveId" clId="{06AA5F8F-0CD7-49BF-8A51-C3729934496E}" dt="2019-05-15T20:10:06.595" v="13784" actId="166"/>
          <ac:spMkLst>
            <pc:docMk/>
            <pc:sldMk cId="4002006390" sldId="311"/>
            <ac:spMk id="20" creationId="{15594D93-AABF-43F0-8F65-D82FC724F441}"/>
          </ac:spMkLst>
        </pc:spChg>
        <pc:spChg chg="add mod ord">
          <ac:chgData name="Andreas Bräsen" userId="7af54d246c158795" providerId="LiveId" clId="{06AA5F8F-0CD7-49BF-8A51-C3729934496E}" dt="2019-05-15T20:10:13.171" v="13785" actId="166"/>
          <ac:spMkLst>
            <pc:docMk/>
            <pc:sldMk cId="4002006390" sldId="311"/>
            <ac:spMk id="21" creationId="{91915E3A-E244-43DE-864C-867DB828CD65}"/>
          </ac:spMkLst>
        </pc:spChg>
        <pc:spChg chg="add mod ord topLvl">
          <ac:chgData name="Andreas Bräsen" userId="7af54d246c158795" providerId="LiveId" clId="{06AA5F8F-0CD7-49BF-8A51-C3729934496E}" dt="2019-05-08T11:13:43.209" v="6920" actId="164"/>
          <ac:spMkLst>
            <pc:docMk/>
            <pc:sldMk cId="4002006390" sldId="311"/>
            <ac:spMk id="22" creationId="{4EF1380E-1D73-4ADF-B390-CF394DB9E8A9}"/>
          </ac:spMkLst>
        </pc:spChg>
        <pc:spChg chg="add del mod">
          <ac:chgData name="Andreas Bräsen" userId="7af54d246c158795" providerId="LiveId" clId="{06AA5F8F-0CD7-49BF-8A51-C3729934496E}" dt="2019-05-08T10:57:43.719" v="6697" actId="478"/>
          <ac:spMkLst>
            <pc:docMk/>
            <pc:sldMk cId="4002006390" sldId="311"/>
            <ac:spMk id="23" creationId="{4A9DB3A4-DA15-4808-835F-D44B552AA702}"/>
          </ac:spMkLst>
        </pc:spChg>
        <pc:spChg chg="add del mod">
          <ac:chgData name="Andreas Bräsen" userId="7af54d246c158795" providerId="LiveId" clId="{06AA5F8F-0CD7-49BF-8A51-C3729934496E}" dt="2019-05-08T10:57:42.902" v="6696" actId="478"/>
          <ac:spMkLst>
            <pc:docMk/>
            <pc:sldMk cId="4002006390" sldId="311"/>
            <ac:spMk id="24" creationId="{4175331F-CBBE-4DDE-AE9E-049816736F28}"/>
          </ac:spMkLst>
        </pc:spChg>
        <pc:spChg chg="mod topLvl">
          <ac:chgData name="Andreas Bräsen" userId="7af54d246c158795" providerId="LiveId" clId="{06AA5F8F-0CD7-49BF-8A51-C3729934496E}" dt="2019-05-08T11:13:43.209" v="6920" actId="164"/>
          <ac:spMkLst>
            <pc:docMk/>
            <pc:sldMk cId="4002006390" sldId="311"/>
            <ac:spMk id="31" creationId="{84B5F58E-BD3E-4DE3-A58D-0A05AB9B644A}"/>
          </ac:spMkLst>
        </pc:spChg>
        <pc:spChg chg="mod topLvl">
          <ac:chgData name="Andreas Bräsen" userId="7af54d246c158795" providerId="LiveId" clId="{06AA5F8F-0CD7-49BF-8A51-C3729934496E}" dt="2019-05-08T11:13:43.209" v="6920" actId="164"/>
          <ac:spMkLst>
            <pc:docMk/>
            <pc:sldMk cId="4002006390" sldId="311"/>
            <ac:spMk id="34" creationId="{49FA6B84-A920-4F09-99A0-C103F52EDD1A}"/>
          </ac:spMkLst>
        </pc:spChg>
        <pc:spChg chg="mod topLvl">
          <ac:chgData name="Andreas Bräsen" userId="7af54d246c158795" providerId="LiveId" clId="{06AA5F8F-0CD7-49BF-8A51-C3729934496E}" dt="2019-05-08T11:13:43.209" v="6920" actId="164"/>
          <ac:spMkLst>
            <pc:docMk/>
            <pc:sldMk cId="4002006390" sldId="311"/>
            <ac:spMk id="37" creationId="{81FDE513-7667-4415-AA41-8F01BD98EB33}"/>
          </ac:spMkLst>
        </pc:spChg>
        <pc:spChg chg="add mod ord">
          <ac:chgData name="Andreas Bräsen" userId="7af54d246c158795" providerId="LiveId" clId="{06AA5F8F-0CD7-49BF-8A51-C3729934496E}" dt="2019-05-08T11:13:43.209" v="6920" actId="164"/>
          <ac:spMkLst>
            <pc:docMk/>
            <pc:sldMk cId="4002006390" sldId="311"/>
            <ac:spMk id="41" creationId="{9E79472B-4193-4D25-A396-3EB522E5A9F3}"/>
          </ac:spMkLst>
        </pc:spChg>
        <pc:spChg chg="add mod">
          <ac:chgData name="Andreas Bräsen" userId="7af54d246c158795" providerId="LiveId" clId="{06AA5F8F-0CD7-49BF-8A51-C3729934496E}" dt="2019-05-08T11:13:43.209" v="6920" actId="164"/>
          <ac:spMkLst>
            <pc:docMk/>
            <pc:sldMk cId="4002006390" sldId="311"/>
            <ac:spMk id="42" creationId="{F3C4DD81-4270-484D-B00E-9C7846554318}"/>
          </ac:spMkLst>
        </pc:spChg>
        <pc:spChg chg="add mod">
          <ac:chgData name="Andreas Bräsen" userId="7af54d246c158795" providerId="LiveId" clId="{06AA5F8F-0CD7-49BF-8A51-C3729934496E}" dt="2019-05-08T11:13:43.209" v="6920" actId="164"/>
          <ac:spMkLst>
            <pc:docMk/>
            <pc:sldMk cId="4002006390" sldId="311"/>
            <ac:spMk id="43" creationId="{D6404ADF-9EA4-41F1-84E7-3B493F84EC31}"/>
          </ac:spMkLst>
        </pc:spChg>
        <pc:spChg chg="add mod">
          <ac:chgData name="Andreas Bräsen" userId="7af54d246c158795" providerId="LiveId" clId="{06AA5F8F-0CD7-49BF-8A51-C3729934496E}" dt="2019-05-08T11:13:43.209" v="6920" actId="164"/>
          <ac:spMkLst>
            <pc:docMk/>
            <pc:sldMk cId="4002006390" sldId="311"/>
            <ac:spMk id="44" creationId="{AC30B92C-DA46-4119-A00D-B78F5A2E6522}"/>
          </ac:spMkLst>
        </pc:spChg>
        <pc:spChg chg="add mod">
          <ac:chgData name="Andreas Bräsen" userId="7af54d246c158795" providerId="LiveId" clId="{06AA5F8F-0CD7-49BF-8A51-C3729934496E}" dt="2019-05-08T11:13:43.209" v="6920" actId="164"/>
          <ac:spMkLst>
            <pc:docMk/>
            <pc:sldMk cId="4002006390" sldId="311"/>
            <ac:spMk id="45" creationId="{A70706E8-E758-49E9-9946-7B3B9ADADA91}"/>
          </ac:spMkLst>
        </pc:spChg>
        <pc:spChg chg="add mod">
          <ac:chgData name="Andreas Bräsen" userId="7af54d246c158795" providerId="LiveId" clId="{06AA5F8F-0CD7-49BF-8A51-C3729934496E}" dt="2019-05-08T11:13:49.283" v="6921" actId="164"/>
          <ac:spMkLst>
            <pc:docMk/>
            <pc:sldMk cId="4002006390" sldId="311"/>
            <ac:spMk id="46" creationId="{74113880-AE6A-4601-8E80-C72688E2969F}"/>
          </ac:spMkLst>
        </pc:spChg>
        <pc:spChg chg="add del mod ord">
          <ac:chgData name="Andreas Bräsen" userId="7af54d246c158795" providerId="LiveId" clId="{06AA5F8F-0CD7-49BF-8A51-C3729934496E}" dt="2019-05-08T11:06:29.870" v="6786" actId="478"/>
          <ac:spMkLst>
            <pc:docMk/>
            <pc:sldMk cId="4002006390" sldId="311"/>
            <ac:spMk id="47" creationId="{092C0CD7-E938-49E3-9C46-FAC24F1E2A14}"/>
          </ac:spMkLst>
        </pc:spChg>
        <pc:spChg chg="add mod">
          <ac:chgData name="Andreas Bräsen" userId="7af54d246c158795" providerId="LiveId" clId="{06AA5F8F-0CD7-49BF-8A51-C3729934496E}" dt="2019-05-08T11:13:49.283" v="6921" actId="164"/>
          <ac:spMkLst>
            <pc:docMk/>
            <pc:sldMk cId="4002006390" sldId="311"/>
            <ac:spMk id="48" creationId="{3A5FC628-E409-4614-987E-1FA14AAC01B8}"/>
          </ac:spMkLst>
        </pc:spChg>
        <pc:spChg chg="add mod">
          <ac:chgData name="Andreas Bräsen" userId="7af54d246c158795" providerId="LiveId" clId="{06AA5F8F-0CD7-49BF-8A51-C3729934496E}" dt="2019-05-08T11:13:43.209" v="6920" actId="164"/>
          <ac:spMkLst>
            <pc:docMk/>
            <pc:sldMk cId="4002006390" sldId="311"/>
            <ac:spMk id="54" creationId="{4FF0114F-7921-45F7-A5D3-04A01007419F}"/>
          </ac:spMkLst>
        </pc:spChg>
        <pc:spChg chg="add mod">
          <ac:chgData name="Andreas Bräsen" userId="7af54d246c158795" providerId="LiveId" clId="{06AA5F8F-0CD7-49BF-8A51-C3729934496E}" dt="2019-05-08T11:13:24.512" v="6919" actId="164"/>
          <ac:spMkLst>
            <pc:docMk/>
            <pc:sldMk cId="4002006390" sldId="311"/>
            <ac:spMk id="55" creationId="{C86347B9-01BB-49DF-8E0D-B71E192022B9}"/>
          </ac:spMkLst>
        </pc:spChg>
        <pc:spChg chg="add mod">
          <ac:chgData name="Andreas Bräsen" userId="7af54d246c158795" providerId="LiveId" clId="{06AA5F8F-0CD7-49BF-8A51-C3729934496E}" dt="2019-05-08T11:13:24.512" v="6919" actId="164"/>
          <ac:spMkLst>
            <pc:docMk/>
            <pc:sldMk cId="4002006390" sldId="311"/>
            <ac:spMk id="56" creationId="{24ED3040-9A80-465C-B997-93AE0DA929F1}"/>
          </ac:spMkLst>
        </pc:spChg>
        <pc:spChg chg="add mod">
          <ac:chgData name="Andreas Bräsen" userId="7af54d246c158795" providerId="LiveId" clId="{06AA5F8F-0CD7-49BF-8A51-C3729934496E}" dt="2019-05-08T11:13:24.512" v="6919" actId="164"/>
          <ac:spMkLst>
            <pc:docMk/>
            <pc:sldMk cId="4002006390" sldId="311"/>
            <ac:spMk id="57" creationId="{82C4B76B-184A-425C-BA37-4B1071B1DB9E}"/>
          </ac:spMkLst>
        </pc:spChg>
        <pc:spChg chg="add mod">
          <ac:chgData name="Andreas Bräsen" userId="7af54d246c158795" providerId="LiveId" clId="{06AA5F8F-0CD7-49BF-8A51-C3729934496E}" dt="2019-05-08T11:13:24.512" v="6919" actId="164"/>
          <ac:spMkLst>
            <pc:docMk/>
            <pc:sldMk cId="4002006390" sldId="311"/>
            <ac:spMk id="58" creationId="{81BBFF2F-4B5C-4EF1-B0F6-3865DDD3B47D}"/>
          </ac:spMkLst>
        </pc:spChg>
        <pc:spChg chg="add mod">
          <ac:chgData name="Andreas Bräsen" userId="7af54d246c158795" providerId="LiveId" clId="{06AA5F8F-0CD7-49BF-8A51-C3729934496E}" dt="2019-05-08T11:13:24.512" v="6919" actId="164"/>
          <ac:spMkLst>
            <pc:docMk/>
            <pc:sldMk cId="4002006390" sldId="311"/>
            <ac:spMk id="59" creationId="{800DB21B-1495-4F4E-92CA-A849E0184385}"/>
          </ac:spMkLst>
        </pc:spChg>
        <pc:spChg chg="add mod">
          <ac:chgData name="Andreas Bräsen" userId="7af54d246c158795" providerId="LiveId" clId="{06AA5F8F-0CD7-49BF-8A51-C3729934496E}" dt="2019-05-08T11:34:51.252" v="7147" actId="1076"/>
          <ac:spMkLst>
            <pc:docMk/>
            <pc:sldMk cId="4002006390" sldId="311"/>
            <ac:spMk id="63" creationId="{F532BA34-E50F-47C6-B14B-FEBF081DC1D8}"/>
          </ac:spMkLst>
        </pc:spChg>
        <pc:spChg chg="add del mod">
          <ac:chgData name="Andreas Bräsen" userId="7af54d246c158795" providerId="LiveId" clId="{06AA5F8F-0CD7-49BF-8A51-C3729934496E}" dt="2019-05-08T11:30:39.353" v="7065" actId="478"/>
          <ac:spMkLst>
            <pc:docMk/>
            <pc:sldMk cId="4002006390" sldId="311"/>
            <ac:spMk id="64" creationId="{E1377349-07B2-423B-8436-8D06946BB0BA}"/>
          </ac:spMkLst>
        </pc:spChg>
        <pc:spChg chg="add del mod">
          <ac:chgData name="Andreas Bräsen" userId="7af54d246c158795" providerId="LiveId" clId="{06AA5F8F-0CD7-49BF-8A51-C3729934496E}" dt="2019-05-08T11:37:01.936" v="7255"/>
          <ac:spMkLst>
            <pc:docMk/>
            <pc:sldMk cId="4002006390" sldId="311"/>
            <ac:spMk id="79" creationId="{AF7F6944-1A31-46AB-9EC3-A8A5B766B196}"/>
          </ac:spMkLst>
        </pc:spChg>
        <pc:grpChg chg="add mod">
          <ac:chgData name="Andreas Bräsen" userId="7af54d246c158795" providerId="LiveId" clId="{06AA5F8F-0CD7-49BF-8A51-C3729934496E}" dt="2019-05-08T10:55:52.090" v="6686" actId="1076"/>
          <ac:grpSpMkLst>
            <pc:docMk/>
            <pc:sldMk cId="4002006390" sldId="311"/>
            <ac:grpSpMk id="4" creationId="{C19B3F3A-EF70-439B-A625-6694CFBD4EB7}"/>
          </ac:grpSpMkLst>
        </pc:grpChg>
        <pc:grpChg chg="add del mod">
          <ac:chgData name="Andreas Bräsen" userId="7af54d246c158795" providerId="LiveId" clId="{06AA5F8F-0CD7-49BF-8A51-C3729934496E}" dt="2019-05-08T11:04:29.189" v="6764" actId="165"/>
          <ac:grpSpMkLst>
            <pc:docMk/>
            <pc:sldMk cId="4002006390" sldId="311"/>
            <ac:grpSpMk id="29" creationId="{65A0CF45-DC53-4F4B-8A54-08D6884D2E7E}"/>
          </ac:grpSpMkLst>
        </pc:grpChg>
        <pc:grpChg chg="add del mod">
          <ac:chgData name="Andreas Bräsen" userId="7af54d246c158795" providerId="LiveId" clId="{06AA5F8F-0CD7-49BF-8A51-C3729934496E}" dt="2019-05-08T11:04:29.189" v="6764" actId="165"/>
          <ac:grpSpMkLst>
            <pc:docMk/>
            <pc:sldMk cId="4002006390" sldId="311"/>
            <ac:grpSpMk id="30" creationId="{7305D919-E588-411A-9243-E545DA38F215}"/>
          </ac:grpSpMkLst>
        </pc:grpChg>
        <pc:grpChg chg="add del mod">
          <ac:chgData name="Andreas Bräsen" userId="7af54d246c158795" providerId="LiveId" clId="{06AA5F8F-0CD7-49BF-8A51-C3729934496E}" dt="2019-05-08T11:04:29.189" v="6764" actId="165"/>
          <ac:grpSpMkLst>
            <pc:docMk/>
            <pc:sldMk cId="4002006390" sldId="311"/>
            <ac:grpSpMk id="33" creationId="{7624A6E1-9410-4A46-80D7-0A4D9276A3B1}"/>
          </ac:grpSpMkLst>
        </pc:grpChg>
        <pc:grpChg chg="add del mod">
          <ac:chgData name="Andreas Bräsen" userId="7af54d246c158795" providerId="LiveId" clId="{06AA5F8F-0CD7-49BF-8A51-C3729934496E}" dt="2019-05-08T11:04:29.189" v="6764" actId="165"/>
          <ac:grpSpMkLst>
            <pc:docMk/>
            <pc:sldMk cId="4002006390" sldId="311"/>
            <ac:grpSpMk id="36" creationId="{831D4D8F-D27D-4A4E-B028-9F8E587EE400}"/>
          </ac:grpSpMkLst>
        </pc:grpChg>
        <pc:grpChg chg="add mod">
          <ac:chgData name="Andreas Bräsen" userId="7af54d246c158795" providerId="LiveId" clId="{06AA5F8F-0CD7-49BF-8A51-C3729934496E}" dt="2019-05-08T11:34:51.252" v="7147" actId="1076"/>
          <ac:grpSpMkLst>
            <pc:docMk/>
            <pc:sldMk cId="4002006390" sldId="311"/>
            <ac:grpSpMk id="60" creationId="{32EEC6D2-3357-4CFA-8A71-755F4AFC2DBA}"/>
          </ac:grpSpMkLst>
        </pc:grpChg>
        <pc:grpChg chg="add mod">
          <ac:chgData name="Andreas Bräsen" userId="7af54d246c158795" providerId="LiveId" clId="{06AA5F8F-0CD7-49BF-8A51-C3729934496E}" dt="2019-05-08T11:34:51.252" v="7147" actId="1076"/>
          <ac:grpSpMkLst>
            <pc:docMk/>
            <pc:sldMk cId="4002006390" sldId="311"/>
            <ac:grpSpMk id="61" creationId="{E751A7B1-7730-46B2-B0C6-77590674E4C4}"/>
          </ac:grpSpMkLst>
        </pc:grpChg>
        <pc:grpChg chg="add mod">
          <ac:chgData name="Andreas Bräsen" userId="7af54d246c158795" providerId="LiveId" clId="{06AA5F8F-0CD7-49BF-8A51-C3729934496E}" dt="2019-05-08T11:34:51.252" v="7147" actId="1076"/>
          <ac:grpSpMkLst>
            <pc:docMk/>
            <pc:sldMk cId="4002006390" sldId="311"/>
            <ac:grpSpMk id="62" creationId="{AED36DB1-6D84-410F-94D1-0C6D515131C1}"/>
          </ac:grpSpMkLst>
        </pc:grpChg>
        <pc:picChg chg="add del mod">
          <ac:chgData name="Andreas Bräsen" userId="7af54d246c158795" providerId="LiveId" clId="{06AA5F8F-0CD7-49BF-8A51-C3729934496E}" dt="2019-05-15T20:06:55.384" v="13763" actId="478"/>
          <ac:picMkLst>
            <pc:docMk/>
            <pc:sldMk cId="4002006390" sldId="311"/>
            <ac:picMk id="3" creationId="{DED5A536-729E-4BD2-9E6E-224F98033F4E}"/>
          </ac:picMkLst>
        </pc:picChg>
        <pc:picChg chg="add mod ord">
          <ac:chgData name="Andreas Bräsen" userId="7af54d246c158795" providerId="LiveId" clId="{06AA5F8F-0CD7-49BF-8A51-C3729934496E}" dt="2019-05-15T20:10:19.373" v="13786" actId="1076"/>
          <ac:picMkLst>
            <pc:docMk/>
            <pc:sldMk cId="4002006390" sldId="311"/>
            <ac:picMk id="23" creationId="{5E7BE760-D3B2-4198-AC9F-CCAC3C825B85}"/>
          </ac:picMkLst>
        </pc:picChg>
        <pc:picChg chg="add del mod">
          <ac:chgData name="Andreas Bräsen" userId="7af54d246c158795" providerId="LiveId" clId="{06AA5F8F-0CD7-49BF-8A51-C3729934496E}" dt="2019-05-08T10:59:29.008" v="6734" actId="478"/>
          <ac:picMkLst>
            <pc:docMk/>
            <pc:sldMk cId="4002006390" sldId="311"/>
            <ac:picMk id="25" creationId="{BFDD625E-299F-4DF1-A3B3-54148520E0CD}"/>
          </ac:picMkLst>
        </pc:picChg>
        <pc:picChg chg="add del mod">
          <ac:chgData name="Andreas Bräsen" userId="7af54d246c158795" providerId="LiveId" clId="{06AA5F8F-0CD7-49BF-8A51-C3729934496E}" dt="2019-05-08T10:59:27.487" v="6733" actId="478"/>
          <ac:picMkLst>
            <pc:docMk/>
            <pc:sldMk cId="4002006390" sldId="311"/>
            <ac:picMk id="26" creationId="{C6C37F17-E900-40F1-9AD8-92828C856501}"/>
          </ac:picMkLst>
        </pc:picChg>
        <pc:picChg chg="add mod topLvl">
          <ac:chgData name="Andreas Bräsen" userId="7af54d246c158795" providerId="LiveId" clId="{06AA5F8F-0CD7-49BF-8A51-C3729934496E}" dt="2019-05-08T11:13:43.209" v="6920" actId="164"/>
          <ac:picMkLst>
            <pc:docMk/>
            <pc:sldMk cId="4002006390" sldId="311"/>
            <ac:picMk id="27" creationId="{10AB6577-06B3-49F4-9FB7-3FE9F5BA8760}"/>
          </ac:picMkLst>
        </pc:picChg>
        <pc:picChg chg="add mod">
          <ac:chgData name="Andreas Bräsen" userId="7af54d246c158795" providerId="LiveId" clId="{06AA5F8F-0CD7-49BF-8A51-C3729934496E}" dt="2019-05-08T11:34:51.252" v="7147" actId="1076"/>
          <ac:picMkLst>
            <pc:docMk/>
            <pc:sldMk cId="4002006390" sldId="311"/>
            <ac:picMk id="28" creationId="{5477CE1B-15BA-4D4A-8707-8FBF6C509E5A}"/>
          </ac:picMkLst>
        </pc:picChg>
        <pc:picChg chg="mod topLvl">
          <ac:chgData name="Andreas Bräsen" userId="7af54d246c158795" providerId="LiveId" clId="{06AA5F8F-0CD7-49BF-8A51-C3729934496E}" dt="2019-05-08T11:13:43.209" v="6920" actId="164"/>
          <ac:picMkLst>
            <pc:docMk/>
            <pc:sldMk cId="4002006390" sldId="311"/>
            <ac:picMk id="32" creationId="{49CDD63B-AF28-4302-A5FB-0AE9FD32A233}"/>
          </ac:picMkLst>
        </pc:picChg>
        <pc:picChg chg="mod topLvl">
          <ac:chgData name="Andreas Bräsen" userId="7af54d246c158795" providerId="LiveId" clId="{06AA5F8F-0CD7-49BF-8A51-C3729934496E}" dt="2019-05-08T11:13:43.209" v="6920" actId="164"/>
          <ac:picMkLst>
            <pc:docMk/>
            <pc:sldMk cId="4002006390" sldId="311"/>
            <ac:picMk id="35" creationId="{2B4DC055-638E-4EF0-8994-F978F6DB2100}"/>
          </ac:picMkLst>
        </pc:picChg>
        <pc:picChg chg="mod topLvl">
          <ac:chgData name="Andreas Bräsen" userId="7af54d246c158795" providerId="LiveId" clId="{06AA5F8F-0CD7-49BF-8A51-C3729934496E}" dt="2019-05-08T11:13:43.209" v="6920" actId="164"/>
          <ac:picMkLst>
            <pc:docMk/>
            <pc:sldMk cId="4002006390" sldId="311"/>
            <ac:picMk id="38" creationId="{4CF9F3D0-9B66-48F9-A314-691B3071BC65}"/>
          </ac:picMkLst>
        </pc:picChg>
        <pc:picChg chg="add mod">
          <ac:chgData name="Andreas Bräsen" userId="7af54d246c158795" providerId="LiveId" clId="{06AA5F8F-0CD7-49BF-8A51-C3729934496E}" dt="2019-05-08T11:13:49.283" v="6921" actId="164"/>
          <ac:picMkLst>
            <pc:docMk/>
            <pc:sldMk cId="4002006390" sldId="311"/>
            <ac:picMk id="39" creationId="{77901294-7F83-474C-83FA-54616AB4012F}"/>
          </ac:picMkLst>
        </pc:picChg>
        <pc:picChg chg="add mod">
          <ac:chgData name="Andreas Bräsen" userId="7af54d246c158795" providerId="LiveId" clId="{06AA5F8F-0CD7-49BF-8A51-C3729934496E}" dt="2019-05-08T11:13:49.283" v="6921" actId="164"/>
          <ac:picMkLst>
            <pc:docMk/>
            <pc:sldMk cId="4002006390" sldId="311"/>
            <ac:picMk id="40" creationId="{7AB31ABD-8493-4AA0-A776-10B4BA84AC99}"/>
          </ac:picMkLst>
        </pc:picChg>
        <pc:picChg chg="add mod">
          <ac:chgData name="Andreas Bräsen" userId="7af54d246c158795" providerId="LiveId" clId="{06AA5F8F-0CD7-49BF-8A51-C3729934496E}" dt="2019-05-08T11:13:24.512" v="6919" actId="164"/>
          <ac:picMkLst>
            <pc:docMk/>
            <pc:sldMk cId="4002006390" sldId="311"/>
            <ac:picMk id="49" creationId="{41DD487C-3D28-429C-B27E-F5F6581FE7E9}"/>
          </ac:picMkLst>
        </pc:picChg>
        <pc:picChg chg="add del mod">
          <ac:chgData name="Andreas Bräsen" userId="7af54d246c158795" providerId="LiveId" clId="{06AA5F8F-0CD7-49BF-8A51-C3729934496E}" dt="2019-05-08T11:09:29.854" v="6808" actId="478"/>
          <ac:picMkLst>
            <pc:docMk/>
            <pc:sldMk cId="4002006390" sldId="311"/>
            <ac:picMk id="50" creationId="{C7005581-27B4-4DC1-A337-3B0AD9773612}"/>
          </ac:picMkLst>
        </pc:picChg>
        <pc:picChg chg="add mod">
          <ac:chgData name="Andreas Bräsen" userId="7af54d246c158795" providerId="LiveId" clId="{06AA5F8F-0CD7-49BF-8A51-C3729934496E}" dt="2019-05-08T11:13:24.512" v="6919" actId="164"/>
          <ac:picMkLst>
            <pc:docMk/>
            <pc:sldMk cId="4002006390" sldId="311"/>
            <ac:picMk id="51" creationId="{9B1DEF04-13EA-4A87-8B2D-F5F5E176C8AD}"/>
          </ac:picMkLst>
        </pc:picChg>
        <pc:picChg chg="add mod">
          <ac:chgData name="Andreas Bräsen" userId="7af54d246c158795" providerId="LiveId" clId="{06AA5F8F-0CD7-49BF-8A51-C3729934496E}" dt="2019-05-08T11:13:24.512" v="6919" actId="164"/>
          <ac:picMkLst>
            <pc:docMk/>
            <pc:sldMk cId="4002006390" sldId="311"/>
            <ac:picMk id="52" creationId="{5D158ED9-3F11-4C9A-A278-6DCC8EADBBFD}"/>
          </ac:picMkLst>
        </pc:picChg>
        <pc:picChg chg="add mod">
          <ac:chgData name="Andreas Bräsen" userId="7af54d246c158795" providerId="LiveId" clId="{06AA5F8F-0CD7-49BF-8A51-C3729934496E}" dt="2019-05-08T11:13:24.512" v="6919" actId="164"/>
          <ac:picMkLst>
            <pc:docMk/>
            <pc:sldMk cId="4002006390" sldId="311"/>
            <ac:picMk id="53" creationId="{6DBA002B-3E5F-4540-9295-E2D304BBA9D2}"/>
          </ac:picMkLst>
        </pc:picChg>
        <pc:inkChg chg="add del mod">
          <ac:chgData name="Andreas Bräsen" userId="7af54d246c158795" providerId="LiveId" clId="{06AA5F8F-0CD7-49BF-8A51-C3729934496E}" dt="2019-05-08T11:32:19.968" v="7123" actId="164"/>
          <ac:inkMkLst>
            <pc:docMk/>
            <pc:sldMk cId="4002006390" sldId="311"/>
            <ac:inkMk id="65" creationId="{6879E24E-E286-4493-9DE6-387C87E6944B}"/>
          </ac:inkMkLst>
        </pc:inkChg>
        <pc:inkChg chg="add del mod">
          <ac:chgData name="Andreas Bräsen" userId="7af54d246c158795" providerId="LiveId" clId="{06AA5F8F-0CD7-49BF-8A51-C3729934496E}" dt="2019-05-08T11:32:19.968" v="7123" actId="164"/>
          <ac:inkMkLst>
            <pc:docMk/>
            <pc:sldMk cId="4002006390" sldId="311"/>
            <ac:inkMk id="66" creationId="{039D7381-ED55-411E-9599-E8885B49E9CA}"/>
          </ac:inkMkLst>
        </pc:inkChg>
        <pc:inkChg chg="add del mod">
          <ac:chgData name="Andreas Bräsen" userId="7af54d246c158795" providerId="LiveId" clId="{06AA5F8F-0CD7-49BF-8A51-C3729934496E}" dt="2019-05-08T11:32:19.968" v="7123" actId="164"/>
          <ac:inkMkLst>
            <pc:docMk/>
            <pc:sldMk cId="4002006390" sldId="311"/>
            <ac:inkMk id="67" creationId="{5032AF1B-F23F-4525-86C3-44979327297C}"/>
          </ac:inkMkLst>
        </pc:inkChg>
        <pc:inkChg chg="add del mod">
          <ac:chgData name="Andreas Bräsen" userId="7af54d246c158795" providerId="LiveId" clId="{06AA5F8F-0CD7-49BF-8A51-C3729934496E}" dt="2019-05-08T11:32:19.968" v="7123" actId="164"/>
          <ac:inkMkLst>
            <pc:docMk/>
            <pc:sldMk cId="4002006390" sldId="311"/>
            <ac:inkMk id="68" creationId="{CAE6015C-F048-4BA0-8510-891A50527EDE}"/>
          </ac:inkMkLst>
        </pc:inkChg>
        <pc:inkChg chg="add del mod">
          <ac:chgData name="Andreas Bräsen" userId="7af54d246c158795" providerId="LiveId" clId="{06AA5F8F-0CD7-49BF-8A51-C3729934496E}" dt="2019-05-08T11:32:19.968" v="7123" actId="164"/>
          <ac:inkMkLst>
            <pc:docMk/>
            <pc:sldMk cId="4002006390" sldId="311"/>
            <ac:inkMk id="69" creationId="{CADC94C1-CC85-4CF3-A07E-EB9D73C1E523}"/>
          </ac:inkMkLst>
        </pc:inkChg>
        <pc:inkChg chg="add del mod">
          <ac:chgData name="Andreas Bräsen" userId="7af54d246c158795" providerId="LiveId" clId="{06AA5F8F-0CD7-49BF-8A51-C3729934496E}" dt="2019-05-08T11:32:19.968" v="7123" actId="164"/>
          <ac:inkMkLst>
            <pc:docMk/>
            <pc:sldMk cId="4002006390" sldId="311"/>
            <ac:inkMk id="70" creationId="{502FBB48-7904-48D8-B16B-98A167F7C706}"/>
          </ac:inkMkLst>
        </pc:inkChg>
        <pc:inkChg chg="add del mod">
          <ac:chgData name="Andreas Bräsen" userId="7af54d246c158795" providerId="LiveId" clId="{06AA5F8F-0CD7-49BF-8A51-C3729934496E}" dt="2019-05-08T11:32:52.897" v="7130" actId="478"/>
          <ac:inkMkLst>
            <pc:docMk/>
            <pc:sldMk cId="4002006390" sldId="311"/>
            <ac:inkMk id="71" creationId="{68A8CC1B-3A12-472A-BC62-D7C69C4DEC5C}"/>
          </ac:inkMkLst>
        </pc:inkChg>
        <pc:inkChg chg="add del mod">
          <ac:chgData name="Andreas Bräsen" userId="7af54d246c158795" providerId="LiveId" clId="{06AA5F8F-0CD7-49BF-8A51-C3729934496E}" dt="2019-05-08T11:34:26.677" v="7140" actId="164"/>
          <ac:inkMkLst>
            <pc:docMk/>
            <pc:sldMk cId="4002006390" sldId="311"/>
            <ac:inkMk id="72" creationId="{57A14965-359B-427F-A9FE-7FCD85497B6A}"/>
          </ac:inkMkLst>
        </pc:inkChg>
        <pc:inkChg chg="add del mod">
          <ac:chgData name="Andreas Bräsen" userId="7af54d246c158795" providerId="LiveId" clId="{06AA5F8F-0CD7-49BF-8A51-C3729934496E}" dt="2019-05-08T11:34:26.677" v="7140" actId="164"/>
          <ac:inkMkLst>
            <pc:docMk/>
            <pc:sldMk cId="4002006390" sldId="311"/>
            <ac:inkMk id="73" creationId="{D8A8D636-D77E-4C31-B8C1-0544901E8440}"/>
          </ac:inkMkLst>
        </pc:inkChg>
        <pc:inkChg chg="add del mod">
          <ac:chgData name="Andreas Bräsen" userId="7af54d246c158795" providerId="LiveId" clId="{06AA5F8F-0CD7-49BF-8A51-C3729934496E}" dt="2019-05-08T11:34:26.677" v="7140" actId="164"/>
          <ac:inkMkLst>
            <pc:docMk/>
            <pc:sldMk cId="4002006390" sldId="311"/>
            <ac:inkMk id="74" creationId="{64508598-EACF-4AF4-8D6E-B3AF5F852F1D}"/>
          </ac:inkMkLst>
        </pc:inkChg>
        <pc:inkChg chg="add del mod">
          <ac:chgData name="Andreas Bräsen" userId="7af54d246c158795" providerId="LiveId" clId="{06AA5F8F-0CD7-49BF-8A51-C3729934496E}" dt="2019-05-08T11:34:26.677" v="7140" actId="164"/>
          <ac:inkMkLst>
            <pc:docMk/>
            <pc:sldMk cId="4002006390" sldId="311"/>
            <ac:inkMk id="75" creationId="{0FDB5DE3-5BD7-4B90-8BC0-56FEFB874938}"/>
          </ac:inkMkLst>
        </pc:inkChg>
        <pc:inkChg chg="add del mod">
          <ac:chgData name="Andreas Bräsen" userId="7af54d246c158795" providerId="LiveId" clId="{06AA5F8F-0CD7-49BF-8A51-C3729934496E}" dt="2019-05-08T11:34:26.677" v="7140" actId="164"/>
          <ac:inkMkLst>
            <pc:docMk/>
            <pc:sldMk cId="4002006390" sldId="311"/>
            <ac:inkMk id="76" creationId="{C504B041-C8D2-4BA2-9C01-F166E72500E5}"/>
          </ac:inkMkLst>
        </pc:inkChg>
        <pc:inkChg chg="add del mod">
          <ac:chgData name="Andreas Bräsen" userId="7af54d246c158795" providerId="LiveId" clId="{06AA5F8F-0CD7-49BF-8A51-C3729934496E}" dt="2019-05-08T11:34:26.677" v="7140" actId="164"/>
          <ac:inkMkLst>
            <pc:docMk/>
            <pc:sldMk cId="4002006390" sldId="311"/>
            <ac:inkMk id="77" creationId="{B804B531-1F8E-48C3-B1CB-3ED91A984297}"/>
          </ac:inkMkLst>
        </pc:inkChg>
        <pc:inkChg chg="add mod">
          <ac:chgData name="Andreas Bräsen" userId="7af54d246c158795" providerId="LiveId" clId="{06AA5F8F-0CD7-49BF-8A51-C3729934496E}" dt="2019-05-08T11:34:57.588" v="7148" actId="1076"/>
          <ac:inkMkLst>
            <pc:docMk/>
            <pc:sldMk cId="4002006390" sldId="311"/>
            <ac:inkMk id="78" creationId="{7AE0058A-03D0-4B8D-BE4E-D5984280D221}"/>
          </ac:inkMkLst>
        </pc:inkChg>
        <pc:inkChg chg="add mod">
          <ac:chgData name="Andreas Bräsen" userId="7af54d246c158795" providerId="LiveId" clId="{06AA5F8F-0CD7-49BF-8A51-C3729934496E}" dt="2019-05-08T11:37:40.417" v="7290" actId="1076"/>
          <ac:inkMkLst>
            <pc:docMk/>
            <pc:sldMk cId="4002006390" sldId="311"/>
            <ac:inkMk id="80" creationId="{E67DA829-8F16-4EA3-8E35-633A1307A5F4}"/>
          </ac:inkMkLst>
        </pc:inkChg>
      </pc:sldChg>
      <pc:sldChg chg="modSp add modAnim">
        <pc:chgData name="Andreas Bräsen" userId="7af54d246c158795" providerId="LiveId" clId="{06AA5F8F-0CD7-49BF-8A51-C3729934496E}" dt="2019-05-15T20:34:25.258" v="14210" actId="20577"/>
        <pc:sldMkLst>
          <pc:docMk/>
          <pc:sldMk cId="4081833922" sldId="312"/>
        </pc:sldMkLst>
        <pc:spChg chg="mod">
          <ac:chgData name="Andreas Bräsen" userId="7af54d246c158795" providerId="LiveId" clId="{06AA5F8F-0CD7-49BF-8A51-C3729934496E}" dt="2019-05-15T20:34:25.258" v="14210" actId="20577"/>
          <ac:spMkLst>
            <pc:docMk/>
            <pc:sldMk cId="4081833922" sldId="312"/>
            <ac:spMk id="2" creationId="{71899817-D5E4-4DB3-B869-3439A3B6929B}"/>
          </ac:spMkLst>
        </pc:spChg>
        <pc:spChg chg="mod">
          <ac:chgData name="Andreas Bräsen" userId="7af54d246c158795" providerId="LiveId" clId="{06AA5F8F-0CD7-49BF-8A51-C3729934496E}" dt="2019-05-08T11:47:17.296" v="7618" actId="20577"/>
          <ac:spMkLst>
            <pc:docMk/>
            <pc:sldMk cId="4081833922" sldId="312"/>
            <ac:spMk id="3" creationId="{52555722-C99D-4892-87E3-3FFF19B09414}"/>
          </ac:spMkLst>
        </pc:spChg>
      </pc:sldChg>
      <pc:sldChg chg="addSp delSp modSp add">
        <pc:chgData name="Andreas Bräsen" userId="7af54d246c158795" providerId="LiveId" clId="{06AA5F8F-0CD7-49BF-8A51-C3729934496E}" dt="2019-05-08T11:51:48.693" v="7697" actId="1076"/>
        <pc:sldMkLst>
          <pc:docMk/>
          <pc:sldMk cId="1437934876" sldId="313"/>
        </pc:sldMkLst>
        <pc:spChg chg="mod">
          <ac:chgData name="Andreas Bräsen" userId="7af54d246c158795" providerId="LiveId" clId="{06AA5F8F-0CD7-49BF-8A51-C3729934496E}" dt="2019-05-08T11:43:25.455" v="7602" actId="6549"/>
          <ac:spMkLst>
            <pc:docMk/>
            <pc:sldMk cId="1437934876" sldId="313"/>
            <ac:spMk id="2" creationId="{5BF59C73-DDE8-4ACB-A648-56E727691912}"/>
          </ac:spMkLst>
        </pc:spChg>
        <pc:spChg chg="mod">
          <ac:chgData name="Andreas Bräsen" userId="7af54d246c158795" providerId="LiveId" clId="{06AA5F8F-0CD7-49BF-8A51-C3729934496E}" dt="2019-05-08T11:50:09.360" v="7689" actId="20577"/>
          <ac:spMkLst>
            <pc:docMk/>
            <pc:sldMk cId="1437934876" sldId="313"/>
            <ac:spMk id="3" creationId="{A88E3012-2907-4101-B953-9286609380D9}"/>
          </ac:spMkLst>
        </pc:spChg>
        <pc:picChg chg="add del mod">
          <ac:chgData name="Andreas Bräsen" userId="7af54d246c158795" providerId="LiveId" clId="{06AA5F8F-0CD7-49BF-8A51-C3729934496E}" dt="2019-05-08T11:51:40.635" v="7693" actId="478"/>
          <ac:picMkLst>
            <pc:docMk/>
            <pc:sldMk cId="1437934876" sldId="313"/>
            <ac:picMk id="4" creationId="{EA0597F9-3788-4767-B724-0A9C977B5938}"/>
          </ac:picMkLst>
        </pc:picChg>
        <pc:picChg chg="add mod">
          <ac:chgData name="Andreas Bräsen" userId="7af54d246c158795" providerId="LiveId" clId="{06AA5F8F-0CD7-49BF-8A51-C3729934496E}" dt="2019-05-08T11:51:48.693" v="7697" actId="1076"/>
          <ac:picMkLst>
            <pc:docMk/>
            <pc:sldMk cId="1437934876" sldId="313"/>
            <ac:picMk id="5" creationId="{54453FA4-A6F4-4C54-B6EA-1C280FF14C8D}"/>
          </ac:picMkLst>
        </pc:picChg>
      </pc:sldChg>
      <pc:sldChg chg="addSp delSp modSp add modAnim">
        <pc:chgData name="Andreas Bräsen" userId="7af54d246c158795" providerId="LiveId" clId="{06AA5F8F-0CD7-49BF-8A51-C3729934496E}" dt="2019-05-08T14:17:51.905" v="8122"/>
        <pc:sldMkLst>
          <pc:docMk/>
          <pc:sldMk cId="2710861857" sldId="314"/>
        </pc:sldMkLst>
        <pc:spChg chg="mod">
          <ac:chgData name="Andreas Bräsen" userId="7af54d246c158795" providerId="LiveId" clId="{06AA5F8F-0CD7-49BF-8A51-C3729934496E}" dt="2019-05-08T14:17:18.096" v="8117" actId="20577"/>
          <ac:spMkLst>
            <pc:docMk/>
            <pc:sldMk cId="2710861857" sldId="314"/>
            <ac:spMk id="2" creationId="{A13BD59B-63B9-4036-9F93-D5F0EA415905}"/>
          </ac:spMkLst>
        </pc:spChg>
        <pc:spChg chg="del">
          <ac:chgData name="Andreas Bräsen" userId="7af54d246c158795" providerId="LiveId" clId="{06AA5F8F-0CD7-49BF-8A51-C3729934496E}" dt="2019-05-08T11:57:23.226" v="7699" actId="478"/>
          <ac:spMkLst>
            <pc:docMk/>
            <pc:sldMk cId="2710861857" sldId="314"/>
            <ac:spMk id="3" creationId="{302B4E1C-1BD6-4D80-A022-56622A1F8A74}"/>
          </ac:spMkLst>
        </pc:spChg>
        <pc:spChg chg="add mod topLvl">
          <ac:chgData name="Andreas Bräsen" userId="7af54d246c158795" providerId="LiveId" clId="{06AA5F8F-0CD7-49BF-8A51-C3729934496E}" dt="2019-05-08T14:16:59.238" v="8110" actId="164"/>
          <ac:spMkLst>
            <pc:docMk/>
            <pc:sldMk cId="2710861857" sldId="314"/>
            <ac:spMk id="7" creationId="{DDEDECBE-8F2A-4CED-A1F2-19A093EA7E62}"/>
          </ac:spMkLst>
        </pc:spChg>
        <pc:spChg chg="add mod topLvl">
          <ac:chgData name="Andreas Bräsen" userId="7af54d246c158795" providerId="LiveId" clId="{06AA5F8F-0CD7-49BF-8A51-C3729934496E}" dt="2019-05-08T14:17:06.021" v="8112" actId="164"/>
          <ac:spMkLst>
            <pc:docMk/>
            <pc:sldMk cId="2710861857" sldId="314"/>
            <ac:spMk id="8" creationId="{41837F6B-9017-4287-B498-4831AB0FA52B}"/>
          </ac:spMkLst>
        </pc:spChg>
        <pc:spChg chg="add mod topLvl">
          <ac:chgData name="Andreas Bräsen" userId="7af54d246c158795" providerId="LiveId" clId="{06AA5F8F-0CD7-49BF-8A51-C3729934496E}" dt="2019-05-08T14:17:02.712" v="8111" actId="164"/>
          <ac:spMkLst>
            <pc:docMk/>
            <pc:sldMk cId="2710861857" sldId="314"/>
            <ac:spMk id="10" creationId="{37AC1D00-7442-478D-894F-DFA76A9CB774}"/>
          </ac:spMkLst>
        </pc:spChg>
        <pc:spChg chg="add mod ord">
          <ac:chgData name="Andreas Bräsen" userId="7af54d246c158795" providerId="LiveId" clId="{06AA5F8F-0CD7-49BF-8A51-C3729934496E}" dt="2019-05-08T14:13:14.942" v="8057" actId="2085"/>
          <ac:spMkLst>
            <pc:docMk/>
            <pc:sldMk cId="2710861857" sldId="314"/>
            <ac:spMk id="16" creationId="{95F8702B-82F6-4689-A107-C3A5A31443E8}"/>
          </ac:spMkLst>
        </pc:spChg>
        <pc:spChg chg="add mod">
          <ac:chgData name="Andreas Bräsen" userId="7af54d246c158795" providerId="LiveId" clId="{06AA5F8F-0CD7-49BF-8A51-C3729934496E}" dt="2019-05-08T14:17:12.910" v="8114" actId="164"/>
          <ac:spMkLst>
            <pc:docMk/>
            <pc:sldMk cId="2710861857" sldId="314"/>
            <ac:spMk id="18" creationId="{E2884471-908B-4E70-83AE-A680CD8D0B8C}"/>
          </ac:spMkLst>
        </pc:spChg>
        <pc:spChg chg="add mod">
          <ac:chgData name="Andreas Bräsen" userId="7af54d246c158795" providerId="LiveId" clId="{06AA5F8F-0CD7-49BF-8A51-C3729934496E}" dt="2019-05-08T14:17:09.114" v="8113" actId="164"/>
          <ac:spMkLst>
            <pc:docMk/>
            <pc:sldMk cId="2710861857" sldId="314"/>
            <ac:spMk id="19" creationId="{B010F252-59C4-4BD6-88F6-09B5CD904A57}"/>
          </ac:spMkLst>
        </pc:spChg>
        <pc:grpChg chg="add del mod">
          <ac:chgData name="Andreas Bräsen" userId="7af54d246c158795" providerId="LiveId" clId="{06AA5F8F-0CD7-49BF-8A51-C3729934496E}" dt="2019-05-08T14:15:00.402" v="8094" actId="165"/>
          <ac:grpSpMkLst>
            <pc:docMk/>
            <pc:sldMk cId="2710861857" sldId="314"/>
            <ac:grpSpMk id="12" creationId="{228371E5-C537-4376-9EC4-E8AE851CDA3F}"/>
          </ac:grpSpMkLst>
        </pc:grpChg>
        <pc:grpChg chg="add del mod">
          <ac:chgData name="Andreas Bräsen" userId="7af54d246c158795" providerId="LiveId" clId="{06AA5F8F-0CD7-49BF-8A51-C3729934496E}" dt="2019-05-08T14:15:00.402" v="8094" actId="165"/>
          <ac:grpSpMkLst>
            <pc:docMk/>
            <pc:sldMk cId="2710861857" sldId="314"/>
            <ac:grpSpMk id="13" creationId="{B74610F1-8FC3-4B52-8B07-860D7E34B157}"/>
          </ac:grpSpMkLst>
        </pc:grpChg>
        <pc:grpChg chg="add del mod">
          <ac:chgData name="Andreas Bräsen" userId="7af54d246c158795" providerId="LiveId" clId="{06AA5F8F-0CD7-49BF-8A51-C3729934496E}" dt="2019-05-08T14:15:00.402" v="8094" actId="165"/>
          <ac:grpSpMkLst>
            <pc:docMk/>
            <pc:sldMk cId="2710861857" sldId="314"/>
            <ac:grpSpMk id="14" creationId="{57CC8115-849B-44A3-B852-5463F0D66278}"/>
          </ac:grpSpMkLst>
        </pc:grpChg>
        <pc:grpChg chg="add mod">
          <ac:chgData name="Andreas Bräsen" userId="7af54d246c158795" providerId="LiveId" clId="{06AA5F8F-0CD7-49BF-8A51-C3729934496E}" dt="2019-05-08T14:17:12.910" v="8114" actId="164"/>
          <ac:grpSpMkLst>
            <pc:docMk/>
            <pc:sldMk cId="2710861857" sldId="314"/>
            <ac:grpSpMk id="17" creationId="{C8A6CECB-26B1-4888-900D-51024070126D}"/>
          </ac:grpSpMkLst>
        </pc:grpChg>
        <pc:grpChg chg="add mod">
          <ac:chgData name="Andreas Bräsen" userId="7af54d246c158795" providerId="LiveId" clId="{06AA5F8F-0CD7-49BF-8A51-C3729934496E}" dt="2019-05-08T14:16:59.238" v="8110" actId="164"/>
          <ac:grpSpMkLst>
            <pc:docMk/>
            <pc:sldMk cId="2710861857" sldId="314"/>
            <ac:grpSpMk id="20" creationId="{9A899677-E9CD-4D00-BC89-7B707E7225D9}"/>
          </ac:grpSpMkLst>
        </pc:grpChg>
        <pc:grpChg chg="add mod">
          <ac:chgData name="Andreas Bräsen" userId="7af54d246c158795" providerId="LiveId" clId="{06AA5F8F-0CD7-49BF-8A51-C3729934496E}" dt="2019-05-08T14:17:02.712" v="8111" actId="164"/>
          <ac:grpSpMkLst>
            <pc:docMk/>
            <pc:sldMk cId="2710861857" sldId="314"/>
            <ac:grpSpMk id="21" creationId="{C8811FD7-8034-4137-A3FD-005F10BEFED3}"/>
          </ac:grpSpMkLst>
        </pc:grpChg>
        <pc:grpChg chg="add mod">
          <ac:chgData name="Andreas Bräsen" userId="7af54d246c158795" providerId="LiveId" clId="{06AA5F8F-0CD7-49BF-8A51-C3729934496E}" dt="2019-05-08T14:17:06.021" v="8112" actId="164"/>
          <ac:grpSpMkLst>
            <pc:docMk/>
            <pc:sldMk cId="2710861857" sldId="314"/>
            <ac:grpSpMk id="22" creationId="{422D08CB-B156-45FE-B3C5-F983121567C6}"/>
          </ac:grpSpMkLst>
        </pc:grpChg>
        <pc:grpChg chg="add mod">
          <ac:chgData name="Andreas Bräsen" userId="7af54d246c158795" providerId="LiveId" clId="{06AA5F8F-0CD7-49BF-8A51-C3729934496E}" dt="2019-05-08T14:17:09.114" v="8113" actId="164"/>
          <ac:grpSpMkLst>
            <pc:docMk/>
            <pc:sldMk cId="2710861857" sldId="314"/>
            <ac:grpSpMk id="23" creationId="{49BEE689-B9CC-4170-B10E-04939B99A837}"/>
          </ac:grpSpMkLst>
        </pc:grpChg>
        <pc:grpChg chg="add mod">
          <ac:chgData name="Andreas Bräsen" userId="7af54d246c158795" providerId="LiveId" clId="{06AA5F8F-0CD7-49BF-8A51-C3729934496E}" dt="2019-05-08T14:17:12.910" v="8114" actId="164"/>
          <ac:grpSpMkLst>
            <pc:docMk/>
            <pc:sldMk cId="2710861857" sldId="314"/>
            <ac:grpSpMk id="24" creationId="{98EA1B25-749A-409A-ACA9-80F214EC9FA8}"/>
          </ac:grpSpMkLst>
        </pc:grpChg>
        <pc:picChg chg="add del mod">
          <ac:chgData name="Andreas Bräsen" userId="7af54d246c158795" providerId="LiveId" clId="{06AA5F8F-0CD7-49BF-8A51-C3729934496E}" dt="2019-05-08T14:04:45.291" v="7992" actId="478"/>
          <ac:picMkLst>
            <pc:docMk/>
            <pc:sldMk cId="2710861857" sldId="314"/>
            <ac:picMk id="3" creationId="{B1A6DB4C-E2BE-4D42-A35C-F80EECF8B06A}"/>
          </ac:picMkLst>
        </pc:picChg>
        <pc:picChg chg="add del mod">
          <ac:chgData name="Andreas Bräsen" userId="7af54d246c158795" providerId="LiveId" clId="{06AA5F8F-0CD7-49BF-8A51-C3729934496E}" dt="2019-05-08T14:04:43.217" v="7991" actId="478"/>
          <ac:picMkLst>
            <pc:docMk/>
            <pc:sldMk cId="2710861857" sldId="314"/>
            <ac:picMk id="4" creationId="{2757B513-C426-4EC4-9570-77A52438B962}"/>
          </ac:picMkLst>
        </pc:picChg>
        <pc:picChg chg="add del mod">
          <ac:chgData name="Andreas Bräsen" userId="7af54d246c158795" providerId="LiveId" clId="{06AA5F8F-0CD7-49BF-8A51-C3729934496E}" dt="2019-05-08T12:03:23.604" v="7714" actId="478"/>
          <ac:picMkLst>
            <pc:docMk/>
            <pc:sldMk cId="2710861857" sldId="314"/>
            <ac:picMk id="4" creationId="{DC16E39E-684E-4677-ADE4-D92270833C96}"/>
          </ac:picMkLst>
        </pc:picChg>
        <pc:picChg chg="add mod topLvl">
          <ac:chgData name="Andreas Bräsen" userId="7af54d246c158795" providerId="LiveId" clId="{06AA5F8F-0CD7-49BF-8A51-C3729934496E}" dt="2019-05-08T14:16:59.238" v="8110" actId="164"/>
          <ac:picMkLst>
            <pc:docMk/>
            <pc:sldMk cId="2710861857" sldId="314"/>
            <ac:picMk id="5" creationId="{4EB724DB-2334-41BC-9465-7D64EBC3EAD2}"/>
          </ac:picMkLst>
        </pc:picChg>
        <pc:picChg chg="add mod topLvl">
          <ac:chgData name="Andreas Bräsen" userId="7af54d246c158795" providerId="LiveId" clId="{06AA5F8F-0CD7-49BF-8A51-C3729934496E}" dt="2019-05-08T14:17:06.021" v="8112" actId="164"/>
          <ac:picMkLst>
            <pc:docMk/>
            <pc:sldMk cId="2710861857" sldId="314"/>
            <ac:picMk id="6" creationId="{62820C74-F287-4A10-BB10-88B3EE51856E}"/>
          </ac:picMkLst>
        </pc:picChg>
        <pc:picChg chg="add mod topLvl">
          <ac:chgData name="Andreas Bräsen" userId="7af54d246c158795" providerId="LiveId" clId="{06AA5F8F-0CD7-49BF-8A51-C3729934496E}" dt="2019-05-08T14:17:02.712" v="8111" actId="164"/>
          <ac:picMkLst>
            <pc:docMk/>
            <pc:sldMk cId="2710861857" sldId="314"/>
            <ac:picMk id="9" creationId="{B5E70231-ABEA-4E13-A80B-6454452F3739}"/>
          </ac:picMkLst>
        </pc:picChg>
        <pc:picChg chg="add mod">
          <ac:chgData name="Andreas Bräsen" userId="7af54d246c158795" providerId="LiveId" clId="{06AA5F8F-0CD7-49BF-8A51-C3729934496E}" dt="2019-05-08T14:13:14.942" v="8057" actId="2085"/>
          <ac:picMkLst>
            <pc:docMk/>
            <pc:sldMk cId="2710861857" sldId="314"/>
            <ac:picMk id="11" creationId="{7CF9D9D5-4B08-4740-89D8-4911F66D43E9}"/>
          </ac:picMkLst>
        </pc:picChg>
        <pc:picChg chg="add mod">
          <ac:chgData name="Andreas Bräsen" userId="7af54d246c158795" providerId="LiveId" clId="{06AA5F8F-0CD7-49BF-8A51-C3729934496E}" dt="2019-05-08T14:17:09.114" v="8113" actId="164"/>
          <ac:picMkLst>
            <pc:docMk/>
            <pc:sldMk cId="2710861857" sldId="314"/>
            <ac:picMk id="15" creationId="{EC37C2E5-DCDE-4C1E-AE99-C27B4C23E3D1}"/>
          </ac:picMkLst>
        </pc:picChg>
      </pc:sldChg>
      <pc:sldChg chg="addSp delSp modSp add ord delAnim modAnim modNotesTx">
        <pc:chgData name="Andreas Bräsen" userId="7af54d246c158795" providerId="LiveId" clId="{06AA5F8F-0CD7-49BF-8A51-C3729934496E}" dt="2019-05-14T20:58:58.667" v="12040"/>
        <pc:sldMkLst>
          <pc:docMk/>
          <pc:sldMk cId="502573651" sldId="315"/>
        </pc:sldMkLst>
        <pc:spChg chg="del mod">
          <ac:chgData name="Andreas Bräsen" userId="7af54d246c158795" providerId="LiveId" clId="{06AA5F8F-0CD7-49BF-8A51-C3729934496E}" dt="2019-05-09T04:23:17.381" v="8690" actId="478"/>
          <ac:spMkLst>
            <pc:docMk/>
            <pc:sldMk cId="502573651" sldId="315"/>
            <ac:spMk id="2" creationId="{065996D4-E312-405D-B279-DD97BCF12794}"/>
          </ac:spMkLst>
        </pc:spChg>
        <pc:spChg chg="del">
          <ac:chgData name="Andreas Bräsen" userId="7af54d246c158795" providerId="LiveId" clId="{06AA5F8F-0CD7-49BF-8A51-C3729934496E}" dt="2019-05-09T04:18:16.273" v="8678" actId="478"/>
          <ac:spMkLst>
            <pc:docMk/>
            <pc:sldMk cId="502573651" sldId="315"/>
            <ac:spMk id="3" creationId="{CE5A7D76-09AB-4021-8051-CC0D09EB94C2}"/>
          </ac:spMkLst>
        </pc:spChg>
        <pc:spChg chg="add mod">
          <ac:chgData name="Andreas Bräsen" userId="7af54d246c158795" providerId="LiveId" clId="{06AA5F8F-0CD7-49BF-8A51-C3729934496E}" dt="2019-05-13T21:05:50.334" v="10201" actId="122"/>
          <ac:spMkLst>
            <pc:docMk/>
            <pc:sldMk cId="502573651" sldId="315"/>
            <ac:spMk id="6" creationId="{93866EB4-4CAB-4680-BB38-D7E4604CA25F}"/>
          </ac:spMkLst>
        </pc:spChg>
        <pc:picChg chg="add del mod">
          <ac:chgData name="Andreas Bräsen" userId="7af54d246c158795" providerId="LiveId" clId="{06AA5F8F-0CD7-49BF-8A51-C3729934496E}" dt="2019-05-09T04:25:51.591" v="8706" actId="478"/>
          <ac:picMkLst>
            <pc:docMk/>
            <pc:sldMk cId="502573651" sldId="315"/>
            <ac:picMk id="4" creationId="{1753B5F5-3190-4A53-95A3-0173C8AC234F}"/>
          </ac:picMkLst>
        </pc:picChg>
      </pc:sldChg>
      <pc:sldChg chg="addSp modSp add ord modAnim">
        <pc:chgData name="Andreas Bräsen" userId="7af54d246c158795" providerId="LiveId" clId="{06AA5F8F-0CD7-49BF-8A51-C3729934496E}" dt="2019-05-14T23:49:56.201" v="13741"/>
        <pc:sldMkLst>
          <pc:docMk/>
          <pc:sldMk cId="3083887012" sldId="316"/>
        </pc:sldMkLst>
        <pc:spChg chg="mod">
          <ac:chgData name="Andreas Bräsen" userId="7af54d246c158795" providerId="LiveId" clId="{06AA5F8F-0CD7-49BF-8A51-C3729934496E}" dt="2019-05-09T04:27:23.193" v="8729" actId="20577"/>
          <ac:spMkLst>
            <pc:docMk/>
            <pc:sldMk cId="3083887012" sldId="316"/>
            <ac:spMk id="2" creationId="{61FE5CD6-701E-4BD5-A41F-236DAF7CD483}"/>
          </ac:spMkLst>
        </pc:spChg>
        <pc:spChg chg="mod">
          <ac:chgData name="Andreas Bräsen" userId="7af54d246c158795" providerId="LiveId" clId="{06AA5F8F-0CD7-49BF-8A51-C3729934496E}" dt="2019-05-14T03:47:55.015" v="10611" actId="20577"/>
          <ac:spMkLst>
            <pc:docMk/>
            <pc:sldMk cId="3083887012" sldId="316"/>
            <ac:spMk id="3" creationId="{47A13B08-300D-4F9D-846B-E4A78B0AC995}"/>
          </ac:spMkLst>
        </pc:spChg>
        <pc:spChg chg="add mod">
          <ac:chgData name="Andreas Bräsen" userId="7af54d246c158795" providerId="LiveId" clId="{06AA5F8F-0CD7-49BF-8A51-C3729934496E}" dt="2019-05-14T03:42:15.106" v="10465" actId="1076"/>
          <ac:spMkLst>
            <pc:docMk/>
            <pc:sldMk cId="3083887012" sldId="316"/>
            <ac:spMk id="4" creationId="{AD5C032A-1729-4181-90CE-C5CB55301699}"/>
          </ac:spMkLst>
        </pc:spChg>
      </pc:sldChg>
      <pc:sldChg chg="addSp delSp modSp add">
        <pc:chgData name="Andreas Bräsen" userId="7af54d246c158795" providerId="LiveId" clId="{06AA5F8F-0CD7-49BF-8A51-C3729934496E}" dt="2019-05-10T03:48:23.559" v="8812" actId="1582"/>
        <pc:sldMkLst>
          <pc:docMk/>
          <pc:sldMk cId="4081114080" sldId="317"/>
        </pc:sldMkLst>
        <pc:spChg chg="add mod">
          <ac:chgData name="Andreas Bräsen" userId="7af54d246c158795" providerId="LiveId" clId="{06AA5F8F-0CD7-49BF-8A51-C3729934496E}" dt="2019-05-10T03:46:46.334" v="8786" actId="20577"/>
          <ac:spMkLst>
            <pc:docMk/>
            <pc:sldMk cId="4081114080" sldId="317"/>
            <ac:spMk id="2" creationId="{65252C9F-C100-4EAE-9BBA-55700AA1625C}"/>
          </ac:spMkLst>
        </pc:spChg>
        <pc:spChg chg="add del mod">
          <ac:chgData name="Andreas Bräsen" userId="7af54d246c158795" providerId="LiveId" clId="{06AA5F8F-0CD7-49BF-8A51-C3729934496E}" dt="2019-05-10T03:46:51.996" v="8787" actId="478"/>
          <ac:spMkLst>
            <pc:docMk/>
            <pc:sldMk cId="4081114080" sldId="317"/>
            <ac:spMk id="3" creationId="{1E2B9636-635F-4EA9-A111-DFF6E786CAF7}"/>
          </ac:spMkLst>
        </pc:spChg>
        <pc:spChg chg="add mod">
          <ac:chgData name="Andreas Bräsen" userId="7af54d246c158795" providerId="LiveId" clId="{06AA5F8F-0CD7-49BF-8A51-C3729934496E}" dt="2019-05-10T03:47:30.201" v="8806" actId="1076"/>
          <ac:spMkLst>
            <pc:docMk/>
            <pc:sldMk cId="4081114080" sldId="317"/>
            <ac:spMk id="5" creationId="{D0628773-1EFD-4483-9147-E911E554C9CD}"/>
          </ac:spMkLst>
        </pc:spChg>
        <pc:spChg chg="add mod">
          <ac:chgData name="Andreas Bräsen" userId="7af54d246c158795" providerId="LiveId" clId="{06AA5F8F-0CD7-49BF-8A51-C3729934496E}" dt="2019-05-10T03:48:23.559" v="8812" actId="1582"/>
          <ac:spMkLst>
            <pc:docMk/>
            <pc:sldMk cId="4081114080" sldId="317"/>
            <ac:spMk id="6" creationId="{CB2C8BE1-8CC5-4017-B74C-48F5AAF3BEC1}"/>
          </ac:spMkLst>
        </pc:spChg>
        <pc:picChg chg="add mod">
          <ac:chgData name="Andreas Bräsen" userId="7af54d246c158795" providerId="LiveId" clId="{06AA5F8F-0CD7-49BF-8A51-C3729934496E}" dt="2019-05-10T03:47:45.958" v="8807" actId="1076"/>
          <ac:picMkLst>
            <pc:docMk/>
            <pc:sldMk cId="4081114080" sldId="317"/>
            <ac:picMk id="4" creationId="{994681BB-B662-4AC6-ADC3-04DAD1683058}"/>
          </ac:picMkLst>
        </pc:picChg>
      </pc:sldChg>
      <pc:sldChg chg="addSp modSp add ord">
        <pc:chgData name="Andreas Bräsen" userId="7af54d246c158795" providerId="LiveId" clId="{06AA5F8F-0CD7-49BF-8A51-C3729934496E}" dt="2019-05-10T21:06:34.963" v="8886" actId="1076"/>
        <pc:sldMkLst>
          <pc:docMk/>
          <pc:sldMk cId="507584980" sldId="319"/>
        </pc:sldMkLst>
        <pc:spChg chg="add mod">
          <ac:chgData name="Andreas Bräsen" userId="7af54d246c158795" providerId="LiveId" clId="{06AA5F8F-0CD7-49BF-8A51-C3729934496E}" dt="2019-05-10T21:06:34.963" v="8886" actId="1076"/>
          <ac:spMkLst>
            <pc:docMk/>
            <pc:sldMk cId="507584980" sldId="319"/>
            <ac:spMk id="3" creationId="{CAE8BF25-C4D5-4DC1-A082-E5FA2336DA7B}"/>
          </ac:spMkLst>
        </pc:spChg>
        <pc:spChg chg="add mod">
          <ac:chgData name="Andreas Bräsen" userId="7af54d246c158795" providerId="LiveId" clId="{06AA5F8F-0CD7-49BF-8A51-C3729934496E}" dt="2019-05-10T04:23:10.362" v="8828" actId="14100"/>
          <ac:spMkLst>
            <pc:docMk/>
            <pc:sldMk cId="507584980" sldId="319"/>
            <ac:spMk id="4" creationId="{995ACB76-F931-470A-B4A8-CF3A5E7EBA90}"/>
          </ac:spMkLst>
        </pc:spChg>
        <pc:picChg chg="add mod">
          <ac:chgData name="Andreas Bräsen" userId="7af54d246c158795" providerId="LiveId" clId="{06AA5F8F-0CD7-49BF-8A51-C3729934496E}" dt="2019-05-10T04:22:48.311" v="8823" actId="1076"/>
          <ac:picMkLst>
            <pc:docMk/>
            <pc:sldMk cId="507584980" sldId="319"/>
            <ac:picMk id="2" creationId="{AD9C3741-5CC5-4336-87CA-4D5E4D33E686}"/>
          </ac:picMkLst>
        </pc:picChg>
      </pc:sldChg>
      <pc:sldChg chg="addSp delSp modSp add">
        <pc:chgData name="Andreas Bräsen" userId="7af54d246c158795" providerId="LiveId" clId="{06AA5F8F-0CD7-49BF-8A51-C3729934496E}" dt="2019-05-10T21:15:30.246" v="9056"/>
        <pc:sldMkLst>
          <pc:docMk/>
          <pc:sldMk cId="1774050757" sldId="320"/>
        </pc:sldMkLst>
        <pc:spChg chg="add mod">
          <ac:chgData name="Andreas Bräsen" userId="7af54d246c158795" providerId="LiveId" clId="{06AA5F8F-0CD7-49BF-8A51-C3729934496E}" dt="2019-05-10T21:13:48.210" v="9054" actId="6549"/>
          <ac:spMkLst>
            <pc:docMk/>
            <pc:sldMk cId="1774050757" sldId="320"/>
            <ac:spMk id="3" creationId="{3F45EEEE-5AD1-4472-AB62-84BBE904C710}"/>
          </ac:spMkLst>
        </pc:spChg>
        <pc:picChg chg="add del mod">
          <ac:chgData name="Andreas Bräsen" userId="7af54d246c158795" providerId="LiveId" clId="{06AA5F8F-0CD7-49BF-8A51-C3729934496E}" dt="2019-05-10T21:15:29.797" v="9055" actId="478"/>
          <ac:picMkLst>
            <pc:docMk/>
            <pc:sldMk cId="1774050757" sldId="320"/>
            <ac:picMk id="2" creationId="{8C9DD420-2EEB-4A72-AD71-98D849BE4BEF}"/>
          </ac:picMkLst>
        </pc:picChg>
        <pc:picChg chg="add">
          <ac:chgData name="Andreas Bräsen" userId="7af54d246c158795" providerId="LiveId" clId="{06AA5F8F-0CD7-49BF-8A51-C3729934496E}" dt="2019-05-10T21:15:30.246" v="9056"/>
          <ac:picMkLst>
            <pc:docMk/>
            <pc:sldMk cId="1774050757" sldId="320"/>
            <ac:picMk id="4" creationId="{F5D7A1BE-9833-4F93-9926-C4025B08A683}"/>
          </ac:picMkLst>
        </pc:picChg>
      </pc:sldChg>
      <pc:sldChg chg="addSp delSp modSp add modNotesTx">
        <pc:chgData name="Andreas Bräsen" userId="7af54d246c158795" providerId="LiveId" clId="{06AA5F8F-0CD7-49BF-8A51-C3729934496E}" dt="2019-05-10T21:36:56.076" v="9096" actId="6549"/>
        <pc:sldMkLst>
          <pc:docMk/>
          <pc:sldMk cId="1339208633" sldId="321"/>
        </pc:sldMkLst>
        <pc:spChg chg="add mod">
          <ac:chgData name="Andreas Bräsen" userId="7af54d246c158795" providerId="LiveId" clId="{06AA5F8F-0CD7-49BF-8A51-C3729934496E}" dt="2019-05-10T21:05:28.551" v="8860" actId="20577"/>
          <ac:spMkLst>
            <pc:docMk/>
            <pc:sldMk cId="1339208633" sldId="321"/>
            <ac:spMk id="3" creationId="{0F501B40-158F-469C-B6E9-BBB50ABB0D9D}"/>
          </ac:spMkLst>
        </pc:spChg>
        <pc:picChg chg="add del">
          <ac:chgData name="Andreas Bräsen" userId="7af54d246c158795" providerId="LiveId" clId="{06AA5F8F-0CD7-49BF-8A51-C3729934496E}" dt="2019-05-10T21:11:34.314" v="9036" actId="478"/>
          <ac:picMkLst>
            <pc:docMk/>
            <pc:sldMk cId="1339208633" sldId="321"/>
            <ac:picMk id="2" creationId="{AC97975D-8AA1-4B89-BB9E-692FEDE9F0E1}"/>
          </ac:picMkLst>
        </pc:picChg>
        <pc:picChg chg="add mod">
          <ac:chgData name="Andreas Bräsen" userId="7af54d246c158795" providerId="LiveId" clId="{06AA5F8F-0CD7-49BF-8A51-C3729934496E}" dt="2019-05-10T21:11:43.621" v="9041" actId="1076"/>
          <ac:picMkLst>
            <pc:docMk/>
            <pc:sldMk cId="1339208633" sldId="321"/>
            <ac:picMk id="4" creationId="{52E7CA0B-0FD9-4D6E-94FF-73364F2A54FC}"/>
          </ac:picMkLst>
        </pc:picChg>
      </pc:sldChg>
      <pc:sldChg chg="addSp delSp modSp add">
        <pc:chgData name="Andreas Bräsen" userId="7af54d246c158795" providerId="LiveId" clId="{06AA5F8F-0CD7-49BF-8A51-C3729934496E}" dt="2019-05-10T22:35:15.242" v="9345" actId="1076"/>
        <pc:sldMkLst>
          <pc:docMk/>
          <pc:sldMk cId="2730702445" sldId="322"/>
        </pc:sldMkLst>
        <pc:spChg chg="add mod">
          <ac:chgData name="Andreas Bräsen" userId="7af54d246c158795" providerId="LiveId" clId="{06AA5F8F-0CD7-49BF-8A51-C3729934496E}" dt="2019-05-10T22:34:47.892" v="9341" actId="20577"/>
          <ac:spMkLst>
            <pc:docMk/>
            <pc:sldMk cId="2730702445" sldId="322"/>
            <ac:spMk id="3" creationId="{5AA3DCB2-5595-4BC1-80F6-990058CABA30}"/>
          </ac:spMkLst>
        </pc:spChg>
        <pc:picChg chg="add del">
          <ac:chgData name="Andreas Bräsen" userId="7af54d246c158795" providerId="LiveId" clId="{06AA5F8F-0CD7-49BF-8A51-C3729934496E}" dt="2019-05-10T21:10:09.391" v="9032" actId="478"/>
          <ac:picMkLst>
            <pc:docMk/>
            <pc:sldMk cId="2730702445" sldId="322"/>
            <ac:picMk id="2" creationId="{6C81856B-D122-43E7-A3F6-E317B790FFB2}"/>
          </ac:picMkLst>
        </pc:picChg>
        <pc:picChg chg="add del mod">
          <ac:chgData name="Andreas Bräsen" userId="7af54d246c158795" providerId="LiveId" clId="{06AA5F8F-0CD7-49BF-8A51-C3729934496E}" dt="2019-05-10T22:34:51.420" v="9342" actId="478"/>
          <ac:picMkLst>
            <pc:docMk/>
            <pc:sldMk cId="2730702445" sldId="322"/>
            <ac:picMk id="4" creationId="{02E94113-2C36-49BE-BC16-9CCC6873F9E3}"/>
          </ac:picMkLst>
        </pc:picChg>
        <pc:picChg chg="add mod">
          <ac:chgData name="Andreas Bräsen" userId="7af54d246c158795" providerId="LiveId" clId="{06AA5F8F-0CD7-49BF-8A51-C3729934496E}" dt="2019-05-10T22:35:15.242" v="9345" actId="1076"/>
          <ac:picMkLst>
            <pc:docMk/>
            <pc:sldMk cId="2730702445" sldId="322"/>
            <ac:picMk id="5" creationId="{26E40ABC-4651-4846-8C1C-8F48988A153C}"/>
          </ac:picMkLst>
        </pc:picChg>
        <pc:picChg chg="add mod">
          <ac:chgData name="Andreas Bräsen" userId="7af54d246c158795" providerId="LiveId" clId="{06AA5F8F-0CD7-49BF-8A51-C3729934496E}" dt="2019-05-10T22:35:13.749" v="9344" actId="1076"/>
          <ac:picMkLst>
            <pc:docMk/>
            <pc:sldMk cId="2730702445" sldId="322"/>
            <ac:picMk id="6" creationId="{2AA48F90-43DF-4B28-96F2-FF72A23F7358}"/>
          </ac:picMkLst>
        </pc:picChg>
      </pc:sldChg>
      <pc:sldChg chg="addSp delSp modSp add">
        <pc:chgData name="Andreas Bräsen" userId="7af54d246c158795" providerId="LiveId" clId="{06AA5F8F-0CD7-49BF-8A51-C3729934496E}" dt="2019-05-10T21:38:23.280" v="9101" actId="1076"/>
        <pc:sldMkLst>
          <pc:docMk/>
          <pc:sldMk cId="2877666688" sldId="323"/>
        </pc:sldMkLst>
        <pc:spChg chg="del">
          <ac:chgData name="Andreas Bräsen" userId="7af54d246c158795" providerId="LiveId" clId="{06AA5F8F-0CD7-49BF-8A51-C3729934496E}" dt="2019-05-10T21:08:56.827" v="8950"/>
          <ac:spMkLst>
            <pc:docMk/>
            <pc:sldMk cId="2877666688" sldId="323"/>
            <ac:spMk id="2" creationId="{8A2F203D-540C-468B-9CD8-4804B0EA8878}"/>
          </ac:spMkLst>
        </pc:spChg>
        <pc:spChg chg="add mod">
          <ac:chgData name="Andreas Bräsen" userId="7af54d246c158795" providerId="LiveId" clId="{06AA5F8F-0CD7-49BF-8A51-C3729934496E}" dt="2019-05-10T21:09:33.655" v="9031" actId="20577"/>
          <ac:spMkLst>
            <pc:docMk/>
            <pc:sldMk cId="2877666688" sldId="323"/>
            <ac:spMk id="3" creationId="{1C68498A-B727-4390-A16E-1ED0F067B278}"/>
          </ac:spMkLst>
        </pc:spChg>
        <pc:picChg chg="add del mod">
          <ac:chgData name="Andreas Bräsen" userId="7af54d246c158795" providerId="LiveId" clId="{06AA5F8F-0CD7-49BF-8A51-C3729934496E}" dt="2019-05-10T21:38:13.748" v="9097" actId="478"/>
          <ac:picMkLst>
            <pc:docMk/>
            <pc:sldMk cId="2877666688" sldId="323"/>
            <ac:picMk id="4" creationId="{C049954F-33C8-4A2A-BDF8-DE4438AA5B81}"/>
          </ac:picMkLst>
        </pc:picChg>
        <pc:picChg chg="add mod">
          <ac:chgData name="Andreas Bräsen" userId="7af54d246c158795" providerId="LiveId" clId="{06AA5F8F-0CD7-49BF-8A51-C3729934496E}" dt="2019-05-10T21:38:23.280" v="9101" actId="1076"/>
          <ac:picMkLst>
            <pc:docMk/>
            <pc:sldMk cId="2877666688" sldId="323"/>
            <ac:picMk id="5" creationId="{0E6ACAC4-C56B-4BA5-9552-90CC1151CF48}"/>
          </ac:picMkLst>
        </pc:picChg>
      </pc:sldChg>
      <pc:sldChg chg="addSp modSp add">
        <pc:chgData name="Andreas Bräsen" userId="7af54d246c158795" providerId="LiveId" clId="{06AA5F8F-0CD7-49BF-8A51-C3729934496E}" dt="2019-05-10T21:13:32.306" v="9053" actId="1076"/>
        <pc:sldMkLst>
          <pc:docMk/>
          <pc:sldMk cId="3761143830" sldId="324"/>
        </pc:sldMkLst>
        <pc:spChg chg="add mod">
          <ac:chgData name="Andreas Bräsen" userId="7af54d246c158795" providerId="LiveId" clId="{06AA5F8F-0CD7-49BF-8A51-C3729934496E}" dt="2019-05-10T21:12:23.252" v="9049" actId="20577"/>
          <ac:spMkLst>
            <pc:docMk/>
            <pc:sldMk cId="3761143830" sldId="324"/>
            <ac:spMk id="2" creationId="{D824EAA0-B865-40C6-B88E-6E4946F2E5F7}"/>
          </ac:spMkLst>
        </pc:spChg>
        <pc:picChg chg="add mod">
          <ac:chgData name="Andreas Bräsen" userId="7af54d246c158795" providerId="LiveId" clId="{06AA5F8F-0CD7-49BF-8A51-C3729934496E}" dt="2019-05-10T21:13:32.306" v="9053" actId="1076"/>
          <ac:picMkLst>
            <pc:docMk/>
            <pc:sldMk cId="3761143830" sldId="324"/>
            <ac:picMk id="3" creationId="{2D660161-BA5B-4730-ACA3-5F0C8C4E994B}"/>
          </ac:picMkLst>
        </pc:picChg>
      </pc:sldChg>
      <pc:sldChg chg="addSp delSp add ord">
        <pc:chgData name="Andreas Bräsen" userId="7af54d246c158795" providerId="LiveId" clId="{06AA5F8F-0CD7-49BF-8A51-C3729934496E}" dt="2019-05-10T21:29:00.380" v="9091"/>
        <pc:sldMkLst>
          <pc:docMk/>
          <pc:sldMk cId="1674452728" sldId="325"/>
        </pc:sldMkLst>
        <pc:spChg chg="del">
          <ac:chgData name="Andreas Bräsen" userId="7af54d246c158795" providerId="LiveId" clId="{06AA5F8F-0CD7-49BF-8A51-C3729934496E}" dt="2019-05-10T21:28:48.218" v="9089" actId="478"/>
          <ac:spMkLst>
            <pc:docMk/>
            <pc:sldMk cId="1674452728" sldId="325"/>
            <ac:spMk id="2" creationId="{D262B780-EAB0-4451-804E-59044F472691}"/>
          </ac:spMkLst>
        </pc:spChg>
        <pc:picChg chg="add">
          <ac:chgData name="Andreas Bräsen" userId="7af54d246c158795" providerId="LiveId" clId="{06AA5F8F-0CD7-49BF-8A51-C3729934496E}" dt="2019-05-10T21:28:45.104" v="9088"/>
          <ac:picMkLst>
            <pc:docMk/>
            <pc:sldMk cId="1674452728" sldId="325"/>
            <ac:picMk id="3" creationId="{96558597-DE0C-40BC-890A-9C27EB88BE92}"/>
          </ac:picMkLst>
        </pc:picChg>
      </pc:sldChg>
      <pc:sldChg chg="addSp delSp add">
        <pc:chgData name="Andreas Bräsen" userId="7af54d246c158795" providerId="LiveId" clId="{06AA5F8F-0CD7-49BF-8A51-C3729934496E}" dt="2019-05-10T21:36:12.948" v="9094"/>
        <pc:sldMkLst>
          <pc:docMk/>
          <pc:sldMk cId="1837253895" sldId="326"/>
        </pc:sldMkLst>
        <pc:spChg chg="del">
          <ac:chgData name="Andreas Bräsen" userId="7af54d246c158795" providerId="LiveId" clId="{06AA5F8F-0CD7-49BF-8A51-C3729934496E}" dt="2019-05-10T21:36:11.899" v="9093"/>
          <ac:spMkLst>
            <pc:docMk/>
            <pc:sldMk cId="1837253895" sldId="326"/>
            <ac:spMk id="2" creationId="{31D1EB24-2BC4-4EEA-9BAC-DAA0A5A00FAA}"/>
          </ac:spMkLst>
        </pc:spChg>
        <pc:picChg chg="add">
          <ac:chgData name="Andreas Bräsen" userId="7af54d246c158795" providerId="LiveId" clId="{06AA5F8F-0CD7-49BF-8A51-C3729934496E}" dt="2019-05-10T21:36:12.948" v="9094"/>
          <ac:picMkLst>
            <pc:docMk/>
            <pc:sldMk cId="1837253895" sldId="326"/>
            <ac:picMk id="3" creationId="{B0D34E5B-5CDD-408F-903E-1A8E1812B184}"/>
          </ac:picMkLst>
        </pc:picChg>
      </pc:sldChg>
      <pc:sldChg chg="addSp delSp modSp add">
        <pc:chgData name="Andreas Bräsen" userId="7af54d246c158795" providerId="LiveId" clId="{06AA5F8F-0CD7-49BF-8A51-C3729934496E}" dt="2019-05-10T21:41:14.174" v="9124" actId="20577"/>
        <pc:sldMkLst>
          <pc:docMk/>
          <pc:sldMk cId="2499289573" sldId="327"/>
        </pc:sldMkLst>
        <pc:spChg chg="del">
          <ac:chgData name="Andreas Bräsen" userId="7af54d246c158795" providerId="LiveId" clId="{06AA5F8F-0CD7-49BF-8A51-C3729934496E}" dt="2019-05-10T21:40:10.334" v="9103"/>
          <ac:spMkLst>
            <pc:docMk/>
            <pc:sldMk cId="2499289573" sldId="327"/>
            <ac:spMk id="2" creationId="{68920A55-9E57-4D9A-91E7-49F6837EF9FD}"/>
          </ac:spMkLst>
        </pc:spChg>
        <pc:spChg chg="add mod">
          <ac:chgData name="Andreas Bräsen" userId="7af54d246c158795" providerId="LiveId" clId="{06AA5F8F-0CD7-49BF-8A51-C3729934496E}" dt="2019-05-10T21:41:14.174" v="9124" actId="20577"/>
          <ac:spMkLst>
            <pc:docMk/>
            <pc:sldMk cId="2499289573" sldId="327"/>
            <ac:spMk id="3" creationId="{C778595C-CE45-457A-91A9-22150F5E0A80}"/>
          </ac:spMkLst>
        </pc:spChg>
        <pc:picChg chg="add">
          <ac:chgData name="Andreas Bräsen" userId="7af54d246c158795" providerId="LiveId" clId="{06AA5F8F-0CD7-49BF-8A51-C3729934496E}" dt="2019-05-10T21:40:15.605" v="9104"/>
          <ac:picMkLst>
            <pc:docMk/>
            <pc:sldMk cId="2499289573" sldId="327"/>
            <ac:picMk id="4" creationId="{FE48418E-8AF7-4887-8325-E3642C42B44F}"/>
          </ac:picMkLst>
        </pc:picChg>
      </pc:sldChg>
      <pc:sldChg chg="addSp modSp add modNotesTx">
        <pc:chgData name="Andreas Bräsen" userId="7af54d246c158795" providerId="LiveId" clId="{06AA5F8F-0CD7-49BF-8A51-C3729934496E}" dt="2019-05-13T20:50:57.077" v="10185" actId="20577"/>
        <pc:sldMkLst>
          <pc:docMk/>
          <pc:sldMk cId="698497242" sldId="328"/>
        </pc:sldMkLst>
        <pc:spChg chg="mod">
          <ac:chgData name="Andreas Bräsen" userId="7af54d246c158795" providerId="LiveId" clId="{06AA5F8F-0CD7-49BF-8A51-C3729934496E}" dt="2019-05-10T21:43:28.307" v="9152" actId="20577"/>
          <ac:spMkLst>
            <pc:docMk/>
            <pc:sldMk cId="698497242" sldId="328"/>
            <ac:spMk id="2" creationId="{C7856EDB-416E-4B17-95BB-BFC91BE70018}"/>
          </ac:spMkLst>
        </pc:spChg>
        <pc:picChg chg="add mod">
          <ac:chgData name="Andreas Bräsen" userId="7af54d246c158795" providerId="LiveId" clId="{06AA5F8F-0CD7-49BF-8A51-C3729934496E}" dt="2019-05-10T21:42:27.181" v="9129" actId="14100"/>
          <ac:picMkLst>
            <pc:docMk/>
            <pc:sldMk cId="698497242" sldId="328"/>
            <ac:picMk id="3" creationId="{A9E42568-9363-4A12-B40A-0EF329A73867}"/>
          </ac:picMkLst>
        </pc:picChg>
        <pc:picChg chg="add mod">
          <ac:chgData name="Andreas Bräsen" userId="7af54d246c158795" providerId="LiveId" clId="{06AA5F8F-0CD7-49BF-8A51-C3729934496E}" dt="2019-05-10T21:42:54.169" v="9134" actId="1076"/>
          <ac:picMkLst>
            <pc:docMk/>
            <pc:sldMk cId="698497242" sldId="328"/>
            <ac:picMk id="4" creationId="{31C3B8E0-59DE-4FEF-81F6-E178378A8341}"/>
          </ac:picMkLst>
        </pc:picChg>
      </pc:sldChg>
      <pc:sldChg chg="addSp modSp add">
        <pc:chgData name="Andreas Bräsen" userId="7af54d246c158795" providerId="LiveId" clId="{06AA5F8F-0CD7-49BF-8A51-C3729934496E}" dt="2019-05-14T03:59:41.469" v="10620"/>
        <pc:sldMkLst>
          <pc:docMk/>
          <pc:sldMk cId="2952698445" sldId="331"/>
        </pc:sldMkLst>
        <pc:spChg chg="add mod">
          <ac:chgData name="Andreas Bräsen" userId="7af54d246c158795" providerId="LiveId" clId="{06AA5F8F-0CD7-49BF-8A51-C3729934496E}" dt="2019-05-10T22:02:48.295" v="9213" actId="20577"/>
          <ac:spMkLst>
            <pc:docMk/>
            <pc:sldMk cId="2952698445" sldId="331"/>
            <ac:spMk id="2" creationId="{A031D992-33CB-476D-A8DB-D2B129FCE840}"/>
          </ac:spMkLst>
        </pc:spChg>
        <pc:spChg chg="add mod">
          <ac:chgData name="Andreas Bräsen" userId="7af54d246c158795" providerId="LiveId" clId="{06AA5F8F-0CD7-49BF-8A51-C3729934496E}" dt="2019-05-14T03:59:41.469" v="10620"/>
          <ac:spMkLst>
            <pc:docMk/>
            <pc:sldMk cId="2952698445" sldId="331"/>
            <ac:spMk id="5" creationId="{51E3A16E-3B87-414E-89A5-37A7E6F6EB84}"/>
          </ac:spMkLst>
        </pc:spChg>
        <pc:picChg chg="add mod">
          <ac:chgData name="Andreas Bräsen" userId="7af54d246c158795" providerId="LiveId" clId="{06AA5F8F-0CD7-49BF-8A51-C3729934496E}" dt="2019-05-10T21:58:39.285" v="9162" actId="1076"/>
          <ac:picMkLst>
            <pc:docMk/>
            <pc:sldMk cId="2952698445" sldId="331"/>
            <ac:picMk id="3" creationId="{0E9BDFF5-36EA-43C2-B4AC-FF023C71E155}"/>
          </ac:picMkLst>
        </pc:picChg>
        <pc:picChg chg="add mod">
          <ac:chgData name="Andreas Bräsen" userId="7af54d246c158795" providerId="LiveId" clId="{06AA5F8F-0CD7-49BF-8A51-C3729934496E}" dt="2019-05-10T21:59:38.021" v="9164" actId="1076"/>
          <ac:picMkLst>
            <pc:docMk/>
            <pc:sldMk cId="2952698445" sldId="331"/>
            <ac:picMk id="4" creationId="{4B2110E6-A9BD-4638-B9F2-76EE62F17417}"/>
          </ac:picMkLst>
        </pc:picChg>
      </pc:sldChg>
      <pc:sldChg chg="addSp delSp modSp add">
        <pc:chgData name="Andreas Bräsen" userId="7af54d246c158795" providerId="LiveId" clId="{06AA5F8F-0CD7-49BF-8A51-C3729934496E}" dt="2019-05-15T21:13:45.993" v="14289"/>
        <pc:sldMkLst>
          <pc:docMk/>
          <pc:sldMk cId="423954061" sldId="332"/>
        </pc:sldMkLst>
        <pc:spChg chg="del">
          <ac:chgData name="Andreas Bräsen" userId="7af54d246c158795" providerId="LiveId" clId="{06AA5F8F-0CD7-49BF-8A51-C3729934496E}" dt="2019-05-10T22:03:50.879" v="9215"/>
          <ac:spMkLst>
            <pc:docMk/>
            <pc:sldMk cId="423954061" sldId="332"/>
            <ac:spMk id="2" creationId="{E361E938-B7E7-42B1-9C42-BAB53B470F62}"/>
          </ac:spMkLst>
        </pc:spChg>
        <pc:spChg chg="add mod">
          <ac:chgData name="Andreas Bräsen" userId="7af54d246c158795" providerId="LiveId" clId="{06AA5F8F-0CD7-49BF-8A51-C3729934496E}" dt="2019-05-10T22:05:12.519" v="9234" actId="20577"/>
          <ac:spMkLst>
            <pc:docMk/>
            <pc:sldMk cId="423954061" sldId="332"/>
            <ac:spMk id="3" creationId="{5F407672-8871-4C00-B0D5-5A0B61CA3F93}"/>
          </ac:spMkLst>
        </pc:spChg>
        <pc:picChg chg="add mod">
          <ac:chgData name="Andreas Bräsen" userId="7af54d246c158795" providerId="LiveId" clId="{06AA5F8F-0CD7-49BF-8A51-C3729934496E}" dt="2019-05-14T21:31:26.073" v="12276" actId="1076"/>
          <ac:picMkLst>
            <pc:docMk/>
            <pc:sldMk cId="423954061" sldId="332"/>
            <ac:picMk id="4" creationId="{42D2CB4E-5404-4900-9AAA-F07C84D5BF59}"/>
          </ac:picMkLst>
        </pc:picChg>
        <pc:picChg chg="add mod">
          <ac:chgData name="Andreas Bräsen" userId="7af54d246c158795" providerId="LiveId" clId="{06AA5F8F-0CD7-49BF-8A51-C3729934496E}" dt="2019-05-14T21:31:26.073" v="12276" actId="1076"/>
          <ac:picMkLst>
            <pc:docMk/>
            <pc:sldMk cId="423954061" sldId="332"/>
            <ac:picMk id="5" creationId="{BD84104E-FEE4-4C13-ACC9-0D159DC5CBDB}"/>
          </ac:picMkLst>
        </pc:picChg>
        <pc:picChg chg="add del mod">
          <ac:chgData name="Andreas Bräsen" userId="7af54d246c158795" providerId="LiveId" clId="{06AA5F8F-0CD7-49BF-8A51-C3729934496E}" dt="2019-05-15T21:13:45.548" v="14288" actId="478"/>
          <ac:picMkLst>
            <pc:docMk/>
            <pc:sldMk cId="423954061" sldId="332"/>
            <ac:picMk id="6" creationId="{9D71F037-84BE-4C7F-AF72-EC9846946C3D}"/>
          </ac:picMkLst>
        </pc:picChg>
        <pc:picChg chg="add">
          <ac:chgData name="Andreas Bräsen" userId="7af54d246c158795" providerId="LiveId" clId="{06AA5F8F-0CD7-49BF-8A51-C3729934496E}" dt="2019-05-15T21:13:45.993" v="14289"/>
          <ac:picMkLst>
            <pc:docMk/>
            <pc:sldMk cId="423954061" sldId="332"/>
            <ac:picMk id="7" creationId="{B26C5AFD-D687-47AD-BD69-07DDE82279A7}"/>
          </ac:picMkLst>
        </pc:picChg>
      </pc:sldChg>
      <pc:sldChg chg="addSp modSp add">
        <pc:chgData name="Andreas Bräsen" userId="7af54d246c158795" providerId="LiveId" clId="{06AA5F8F-0CD7-49BF-8A51-C3729934496E}" dt="2019-05-15T21:12:21.625" v="14286"/>
        <pc:sldMkLst>
          <pc:docMk/>
          <pc:sldMk cId="2513675819" sldId="333"/>
        </pc:sldMkLst>
        <pc:spChg chg="mod">
          <ac:chgData name="Andreas Bräsen" userId="7af54d246c158795" providerId="LiveId" clId="{06AA5F8F-0CD7-49BF-8A51-C3729934496E}" dt="2019-05-10T22:06:01.035" v="9246" actId="20577"/>
          <ac:spMkLst>
            <pc:docMk/>
            <pc:sldMk cId="2513675819" sldId="333"/>
            <ac:spMk id="2" creationId="{8CC478BC-7184-4A01-9B88-D6D4DED04904}"/>
          </ac:spMkLst>
        </pc:spChg>
        <pc:picChg chg="add mod">
          <ac:chgData name="Andreas Bräsen" userId="7af54d246c158795" providerId="LiveId" clId="{06AA5F8F-0CD7-49BF-8A51-C3729934496E}" dt="2019-05-10T22:06:07.111" v="9249" actId="14100"/>
          <ac:picMkLst>
            <pc:docMk/>
            <pc:sldMk cId="2513675819" sldId="333"/>
            <ac:picMk id="3" creationId="{9ECB3482-9939-48DA-B770-3D1585F80AF4}"/>
          </ac:picMkLst>
        </pc:picChg>
        <pc:picChg chg="add">
          <ac:chgData name="Andreas Bräsen" userId="7af54d246c158795" providerId="LiveId" clId="{06AA5F8F-0CD7-49BF-8A51-C3729934496E}" dt="2019-05-15T21:12:21.625" v="14286"/>
          <ac:picMkLst>
            <pc:docMk/>
            <pc:sldMk cId="2513675819" sldId="333"/>
            <ac:picMk id="4" creationId="{82F34F62-9848-4330-8EEE-5B6208C7B350}"/>
          </ac:picMkLst>
        </pc:picChg>
      </pc:sldChg>
      <pc:sldChg chg="addSp delSp modSp add">
        <pc:chgData name="Andreas Bräsen" userId="7af54d246c158795" providerId="LiveId" clId="{06AA5F8F-0CD7-49BF-8A51-C3729934496E}" dt="2019-05-15T21:12:52.124" v="14287"/>
        <pc:sldMkLst>
          <pc:docMk/>
          <pc:sldMk cId="3834455927" sldId="334"/>
        </pc:sldMkLst>
        <pc:spChg chg="del">
          <ac:chgData name="Andreas Bräsen" userId="7af54d246c158795" providerId="LiveId" clId="{06AA5F8F-0CD7-49BF-8A51-C3729934496E}" dt="2019-05-10T22:09:00.446" v="9251"/>
          <ac:spMkLst>
            <pc:docMk/>
            <pc:sldMk cId="3834455927" sldId="334"/>
            <ac:spMk id="2" creationId="{5A881C4A-F931-4923-9CE4-8A6AA1A97E4E}"/>
          </ac:spMkLst>
        </pc:spChg>
        <pc:spChg chg="add mod">
          <ac:chgData name="Andreas Bräsen" userId="7af54d246c158795" providerId="LiveId" clId="{06AA5F8F-0CD7-49BF-8A51-C3729934496E}" dt="2019-05-10T22:09:31.175" v="9271" actId="20577"/>
          <ac:spMkLst>
            <pc:docMk/>
            <pc:sldMk cId="3834455927" sldId="334"/>
            <ac:spMk id="3" creationId="{2A3880F2-6427-4E6B-B474-E4332D31B716}"/>
          </ac:spMkLst>
        </pc:spChg>
        <pc:picChg chg="add mod">
          <ac:chgData name="Andreas Bräsen" userId="7af54d246c158795" providerId="LiveId" clId="{06AA5F8F-0CD7-49BF-8A51-C3729934496E}" dt="2019-05-14T21:32:10.747" v="12277" actId="1076"/>
          <ac:picMkLst>
            <pc:docMk/>
            <pc:sldMk cId="3834455927" sldId="334"/>
            <ac:picMk id="4" creationId="{73057E1F-910E-4E41-8BF7-D97E91AC0B11}"/>
          </ac:picMkLst>
        </pc:picChg>
        <pc:picChg chg="add">
          <ac:chgData name="Andreas Bräsen" userId="7af54d246c158795" providerId="LiveId" clId="{06AA5F8F-0CD7-49BF-8A51-C3729934496E}" dt="2019-05-15T21:12:52.124" v="14287"/>
          <ac:picMkLst>
            <pc:docMk/>
            <pc:sldMk cId="3834455927" sldId="334"/>
            <ac:picMk id="5" creationId="{5A203D13-D67C-4B44-887A-3B97FBB58CA4}"/>
          </ac:picMkLst>
        </pc:picChg>
      </pc:sldChg>
      <pc:sldChg chg="addSp modSp add">
        <pc:chgData name="Andreas Bräsen" userId="7af54d246c158795" providerId="LiveId" clId="{06AA5F8F-0CD7-49BF-8A51-C3729934496E}" dt="2019-05-14T21:32:19.792" v="12278" actId="1076"/>
        <pc:sldMkLst>
          <pc:docMk/>
          <pc:sldMk cId="3498866160" sldId="335"/>
        </pc:sldMkLst>
        <pc:spChg chg="mod">
          <ac:chgData name="Andreas Bräsen" userId="7af54d246c158795" providerId="LiveId" clId="{06AA5F8F-0CD7-49BF-8A51-C3729934496E}" dt="2019-05-13T21:07:54.683" v="10249" actId="20577"/>
          <ac:spMkLst>
            <pc:docMk/>
            <pc:sldMk cId="3498866160" sldId="335"/>
            <ac:spMk id="2" creationId="{B5247CAD-770F-47CF-B37E-9CF28330DF0C}"/>
          </ac:spMkLst>
        </pc:spChg>
        <pc:picChg chg="add mod">
          <ac:chgData name="Andreas Bräsen" userId="7af54d246c158795" providerId="LiveId" clId="{06AA5F8F-0CD7-49BF-8A51-C3729934496E}" dt="2019-05-14T21:32:19.792" v="12278" actId="1076"/>
          <ac:picMkLst>
            <pc:docMk/>
            <pc:sldMk cId="3498866160" sldId="335"/>
            <ac:picMk id="3" creationId="{B9439206-E0D6-44F3-84E9-4C7128304EC4}"/>
          </ac:picMkLst>
        </pc:picChg>
        <pc:picChg chg="add mod">
          <ac:chgData name="Andreas Bräsen" userId="7af54d246c158795" providerId="LiveId" clId="{06AA5F8F-0CD7-49BF-8A51-C3729934496E}" dt="2019-05-14T21:32:19.792" v="12278" actId="1076"/>
          <ac:picMkLst>
            <pc:docMk/>
            <pc:sldMk cId="3498866160" sldId="335"/>
            <ac:picMk id="4" creationId="{55F05FC6-B9E6-4D1D-939C-2DBCBC44ADAE}"/>
          </ac:picMkLst>
        </pc:picChg>
      </pc:sldChg>
      <pc:sldChg chg="addSp modSp add del">
        <pc:chgData name="Andreas Bräsen" userId="7af54d246c158795" providerId="LiveId" clId="{06AA5F8F-0CD7-49BF-8A51-C3729934496E}" dt="2019-05-13T18:47:00.817" v="9909" actId="2696"/>
        <pc:sldMkLst>
          <pc:docMk/>
          <pc:sldMk cId="353859620" sldId="336"/>
        </pc:sldMkLst>
        <pc:spChg chg="mod">
          <ac:chgData name="Andreas Bräsen" userId="7af54d246c158795" providerId="LiveId" clId="{06AA5F8F-0CD7-49BF-8A51-C3729934496E}" dt="2019-05-10T22:32:29.777" v="9313" actId="20577"/>
          <ac:spMkLst>
            <pc:docMk/>
            <pc:sldMk cId="353859620" sldId="336"/>
            <ac:spMk id="2" creationId="{97A17A2E-807F-48C8-9E10-07A0CCAEB2B9}"/>
          </ac:spMkLst>
        </pc:spChg>
        <pc:spChg chg="add mod">
          <ac:chgData name="Andreas Bräsen" userId="7af54d246c158795" providerId="LiveId" clId="{06AA5F8F-0CD7-49BF-8A51-C3729934496E}" dt="2019-05-13T18:37:05.008" v="9882" actId="1076"/>
          <ac:spMkLst>
            <pc:docMk/>
            <pc:sldMk cId="353859620" sldId="336"/>
            <ac:spMk id="6" creationId="{D514A068-64D8-401B-85AC-D3E029235823}"/>
          </ac:spMkLst>
        </pc:spChg>
        <pc:spChg chg="add mod">
          <ac:chgData name="Andreas Bräsen" userId="7af54d246c158795" providerId="LiveId" clId="{06AA5F8F-0CD7-49BF-8A51-C3729934496E}" dt="2019-05-13T18:42:41.177" v="9889" actId="20577"/>
          <ac:spMkLst>
            <pc:docMk/>
            <pc:sldMk cId="353859620" sldId="336"/>
            <ac:spMk id="7" creationId="{7F74970F-02B2-4461-BA6C-5902CA931FFC}"/>
          </ac:spMkLst>
        </pc:spChg>
        <pc:spChg chg="add mod">
          <ac:chgData name="Andreas Bräsen" userId="7af54d246c158795" providerId="LiveId" clId="{06AA5F8F-0CD7-49BF-8A51-C3729934496E}" dt="2019-05-13T18:42:56.870" v="9897" actId="1076"/>
          <ac:spMkLst>
            <pc:docMk/>
            <pc:sldMk cId="353859620" sldId="336"/>
            <ac:spMk id="8" creationId="{9602B4F6-ADCD-4AB4-B547-660C0C4CD83E}"/>
          </ac:spMkLst>
        </pc:spChg>
        <pc:picChg chg="add mod">
          <ac:chgData name="Andreas Bräsen" userId="7af54d246c158795" providerId="LiveId" clId="{06AA5F8F-0CD7-49BF-8A51-C3729934496E}" dt="2019-05-13T18:36:39.154" v="9851" actId="1076"/>
          <ac:picMkLst>
            <pc:docMk/>
            <pc:sldMk cId="353859620" sldId="336"/>
            <ac:picMk id="3" creationId="{05E92D91-5B80-4954-AD57-FAE64F213EBC}"/>
          </ac:picMkLst>
        </pc:picChg>
        <pc:picChg chg="add mod">
          <ac:chgData name="Andreas Bräsen" userId="7af54d246c158795" providerId="LiveId" clId="{06AA5F8F-0CD7-49BF-8A51-C3729934496E}" dt="2019-05-13T18:36:33.033" v="9848" actId="1076"/>
          <ac:picMkLst>
            <pc:docMk/>
            <pc:sldMk cId="353859620" sldId="336"/>
            <ac:picMk id="4" creationId="{787738FF-9F94-4AF6-9F8A-90B7A9EAA741}"/>
          </ac:picMkLst>
        </pc:picChg>
        <pc:picChg chg="add mod">
          <ac:chgData name="Andreas Bräsen" userId="7af54d246c158795" providerId="LiveId" clId="{06AA5F8F-0CD7-49BF-8A51-C3729934496E}" dt="2019-05-13T18:36:37.774" v="9850" actId="1076"/>
          <ac:picMkLst>
            <pc:docMk/>
            <pc:sldMk cId="353859620" sldId="336"/>
            <ac:picMk id="5" creationId="{F8BF6284-AC30-410B-9D37-DA397F52333B}"/>
          </ac:picMkLst>
        </pc:picChg>
      </pc:sldChg>
      <pc:sldChg chg="addSp delSp modSp add">
        <pc:chgData name="Andreas Bräsen" userId="7af54d246c158795" providerId="LiveId" clId="{06AA5F8F-0CD7-49BF-8A51-C3729934496E}" dt="2019-05-10T22:35:46.248" v="9350" actId="14100"/>
        <pc:sldMkLst>
          <pc:docMk/>
          <pc:sldMk cId="2061742104" sldId="337"/>
        </pc:sldMkLst>
        <pc:picChg chg="add mod">
          <ac:chgData name="Andreas Bräsen" userId="7af54d246c158795" providerId="LiveId" clId="{06AA5F8F-0CD7-49BF-8A51-C3729934496E}" dt="2019-05-10T22:35:46.248" v="9350" actId="14100"/>
          <ac:picMkLst>
            <pc:docMk/>
            <pc:sldMk cId="2061742104" sldId="337"/>
            <ac:picMk id="2" creationId="{8EB02591-503C-4458-A0F5-36A92684EA75}"/>
          </ac:picMkLst>
        </pc:picChg>
        <pc:picChg chg="del">
          <ac:chgData name="Andreas Bräsen" userId="7af54d246c158795" providerId="LiveId" clId="{06AA5F8F-0CD7-49BF-8A51-C3729934496E}" dt="2019-05-10T22:35:23.328" v="9346" actId="478"/>
          <ac:picMkLst>
            <pc:docMk/>
            <pc:sldMk cId="2061742104" sldId="337"/>
            <ac:picMk id="4" creationId="{02E94113-2C36-49BE-BC16-9CCC6873F9E3}"/>
          </ac:picMkLst>
        </pc:picChg>
        <pc:picChg chg="del">
          <ac:chgData name="Andreas Bräsen" userId="7af54d246c158795" providerId="LiveId" clId="{06AA5F8F-0CD7-49BF-8A51-C3729934496E}" dt="2019-05-10T22:35:24.006" v="9347" actId="478"/>
          <ac:picMkLst>
            <pc:docMk/>
            <pc:sldMk cId="2061742104" sldId="337"/>
            <ac:picMk id="5" creationId="{26E40ABC-4651-4846-8C1C-8F48988A153C}"/>
          </ac:picMkLst>
        </pc:picChg>
      </pc:sldChg>
      <pc:sldChg chg="addSp modSp add modAnim">
        <pc:chgData name="Andreas Bräsen" userId="7af54d246c158795" providerId="LiveId" clId="{06AA5F8F-0CD7-49BF-8A51-C3729934496E}" dt="2019-05-14T21:41:50.216" v="12287"/>
        <pc:sldMkLst>
          <pc:docMk/>
          <pc:sldMk cId="834288239" sldId="338"/>
        </pc:sldMkLst>
        <pc:spChg chg="mod">
          <ac:chgData name="Andreas Bräsen" userId="7af54d246c158795" providerId="LiveId" clId="{06AA5F8F-0CD7-49BF-8A51-C3729934496E}" dt="2019-05-13T03:08:06.692" v="9550" actId="20577"/>
          <ac:spMkLst>
            <pc:docMk/>
            <pc:sldMk cId="834288239" sldId="338"/>
            <ac:spMk id="2" creationId="{C04F820C-9A4F-4B33-B41A-4A7C041E3A90}"/>
          </ac:spMkLst>
        </pc:spChg>
        <pc:spChg chg="add mod">
          <ac:chgData name="Andreas Bräsen" userId="7af54d246c158795" providerId="LiveId" clId="{06AA5F8F-0CD7-49BF-8A51-C3729934496E}" dt="2019-05-13T03:09:12.978" v="9557" actId="1076"/>
          <ac:spMkLst>
            <pc:docMk/>
            <pc:sldMk cId="834288239" sldId="338"/>
            <ac:spMk id="4" creationId="{4262E12E-DEF4-4FFF-9FEF-ED8AD9460BB5}"/>
          </ac:spMkLst>
        </pc:spChg>
        <pc:spChg chg="add mod">
          <ac:chgData name="Andreas Bräsen" userId="7af54d246c158795" providerId="LiveId" clId="{06AA5F8F-0CD7-49BF-8A51-C3729934496E}" dt="2019-05-13T03:09:09.550" v="9556" actId="1076"/>
          <ac:spMkLst>
            <pc:docMk/>
            <pc:sldMk cId="834288239" sldId="338"/>
            <ac:spMk id="5" creationId="{7CE2E848-3D56-405C-B1AB-453BA9B8CC06}"/>
          </ac:spMkLst>
        </pc:spChg>
        <pc:spChg chg="add mod">
          <ac:chgData name="Andreas Bräsen" userId="7af54d246c158795" providerId="LiveId" clId="{06AA5F8F-0CD7-49BF-8A51-C3729934496E}" dt="2019-05-14T21:41:38.094" v="12286" actId="1076"/>
          <ac:spMkLst>
            <pc:docMk/>
            <pc:sldMk cId="834288239" sldId="338"/>
            <ac:spMk id="6" creationId="{37F514C6-96BF-4445-9316-49FE57982A1E}"/>
          </ac:spMkLst>
        </pc:spChg>
        <pc:picChg chg="add mod">
          <ac:chgData name="Andreas Bräsen" userId="7af54d246c158795" providerId="LiveId" clId="{06AA5F8F-0CD7-49BF-8A51-C3729934496E}" dt="2019-05-13T03:06:26.449" v="9516" actId="1076"/>
          <ac:picMkLst>
            <pc:docMk/>
            <pc:sldMk cId="834288239" sldId="338"/>
            <ac:picMk id="3" creationId="{9D52EB7E-9197-4132-824E-E9B9AC1F6B86}"/>
          </ac:picMkLst>
        </pc:picChg>
      </pc:sldChg>
      <pc:sldChg chg="addSp delSp modSp add modAnim">
        <pc:chgData name="Andreas Bräsen" userId="7af54d246c158795" providerId="LiveId" clId="{06AA5F8F-0CD7-49BF-8A51-C3729934496E}" dt="2019-05-14T21:43:24.516" v="12297" actId="1076"/>
        <pc:sldMkLst>
          <pc:docMk/>
          <pc:sldMk cId="518073386" sldId="339"/>
        </pc:sldMkLst>
        <pc:spChg chg="mod">
          <ac:chgData name="Andreas Bräsen" userId="7af54d246c158795" providerId="LiveId" clId="{06AA5F8F-0CD7-49BF-8A51-C3729934496E}" dt="2019-05-13T03:13:18.090" v="9734" actId="20577"/>
          <ac:spMkLst>
            <pc:docMk/>
            <pc:sldMk cId="518073386" sldId="339"/>
            <ac:spMk id="2" creationId="{0C2D6D0F-1A03-4669-A8E6-C416CD38030A}"/>
          </ac:spMkLst>
        </pc:spChg>
        <pc:spChg chg="add mod">
          <ac:chgData name="Andreas Bräsen" userId="7af54d246c158795" providerId="LiveId" clId="{06AA5F8F-0CD7-49BF-8A51-C3729934496E}" dt="2019-05-14T04:12:15.887" v="11208" actId="20577"/>
          <ac:spMkLst>
            <pc:docMk/>
            <pc:sldMk cId="518073386" sldId="339"/>
            <ac:spMk id="3" creationId="{0236F2AF-31D3-4C17-8254-7C6B8D73844D}"/>
          </ac:spMkLst>
        </pc:spChg>
        <pc:spChg chg="add mod">
          <ac:chgData name="Andreas Bräsen" userId="7af54d246c158795" providerId="LiveId" clId="{06AA5F8F-0CD7-49BF-8A51-C3729934496E}" dt="2019-05-14T04:14:39.646" v="11219" actId="14100"/>
          <ac:spMkLst>
            <pc:docMk/>
            <pc:sldMk cId="518073386" sldId="339"/>
            <ac:spMk id="6" creationId="{1D54766F-6FC7-468E-BE45-7F0BD9E27F43}"/>
          </ac:spMkLst>
        </pc:spChg>
        <pc:picChg chg="add del mod">
          <ac:chgData name="Andreas Bräsen" userId="7af54d246c158795" providerId="LiveId" clId="{06AA5F8F-0CD7-49BF-8A51-C3729934496E}" dt="2019-05-14T04:12:22.874" v="11211" actId="478"/>
          <ac:picMkLst>
            <pc:docMk/>
            <pc:sldMk cId="518073386" sldId="339"/>
            <ac:picMk id="4" creationId="{603DCF0A-723A-4558-9F2E-B70AD3728A21}"/>
          </ac:picMkLst>
        </pc:picChg>
        <pc:picChg chg="add mod">
          <ac:chgData name="Andreas Bräsen" userId="7af54d246c158795" providerId="LiveId" clId="{06AA5F8F-0CD7-49BF-8A51-C3729934496E}" dt="2019-05-14T21:43:24.516" v="12297" actId="1076"/>
          <ac:picMkLst>
            <pc:docMk/>
            <pc:sldMk cId="518073386" sldId="339"/>
            <ac:picMk id="5" creationId="{323F8091-93F9-4E67-AA41-6DAA4228261C}"/>
          </ac:picMkLst>
        </pc:picChg>
      </pc:sldChg>
      <pc:sldChg chg="addSp delSp modSp add del ord">
        <pc:chgData name="Andreas Bräsen" userId="7af54d246c158795" providerId="LiveId" clId="{06AA5F8F-0CD7-49BF-8A51-C3729934496E}" dt="2019-05-14T23:11:36.270" v="13410" actId="2696"/>
        <pc:sldMkLst>
          <pc:docMk/>
          <pc:sldMk cId="1163162794" sldId="341"/>
        </pc:sldMkLst>
        <pc:spChg chg="del">
          <ac:chgData name="Andreas Bräsen" userId="7af54d246c158795" providerId="LiveId" clId="{06AA5F8F-0CD7-49BF-8A51-C3729934496E}" dt="2019-05-13T03:14:02.208" v="9766"/>
          <ac:spMkLst>
            <pc:docMk/>
            <pc:sldMk cId="1163162794" sldId="341"/>
            <ac:spMk id="2" creationId="{D0BB6A48-C29A-4A92-952B-1C36D1A00B90}"/>
          </ac:spMkLst>
        </pc:spChg>
        <pc:cxnChg chg="add mod">
          <ac:chgData name="Andreas Bräsen" userId="7af54d246c158795" providerId="LiveId" clId="{06AA5F8F-0CD7-49BF-8A51-C3729934496E}" dt="2019-05-13T03:13:54.400" v="9765" actId="1582"/>
          <ac:cxnSpMkLst>
            <pc:docMk/>
            <pc:sldMk cId="1163162794" sldId="341"/>
            <ac:cxnSpMk id="4" creationId="{C9174258-C6F7-466E-8743-2777256F19D6}"/>
          </ac:cxnSpMkLst>
        </pc:cxnChg>
      </pc:sldChg>
      <pc:sldChg chg="addSp delSp modSp add ord">
        <pc:chgData name="Andreas Bräsen" userId="7af54d246c158795" providerId="LiveId" clId="{06AA5F8F-0CD7-49BF-8A51-C3729934496E}" dt="2019-05-14T21:42:55.616" v="12296" actId="1076"/>
        <pc:sldMkLst>
          <pc:docMk/>
          <pc:sldMk cId="3744023811" sldId="342"/>
        </pc:sldMkLst>
        <pc:spChg chg="del">
          <ac:chgData name="Andreas Bräsen" userId="7af54d246c158795" providerId="LiveId" clId="{06AA5F8F-0CD7-49BF-8A51-C3729934496E}" dt="2019-05-13T04:46:24.954" v="9769"/>
          <ac:spMkLst>
            <pc:docMk/>
            <pc:sldMk cId="3744023811" sldId="342"/>
            <ac:spMk id="2" creationId="{04EA6A2D-DD98-4BC8-9025-3B4BD7E0E472}"/>
          </ac:spMkLst>
        </pc:spChg>
        <pc:spChg chg="del">
          <ac:chgData name="Andreas Bräsen" userId="7af54d246c158795" providerId="LiveId" clId="{06AA5F8F-0CD7-49BF-8A51-C3729934496E}" dt="2019-05-13T04:46:24.954" v="9769"/>
          <ac:spMkLst>
            <pc:docMk/>
            <pc:sldMk cId="3744023811" sldId="342"/>
            <ac:spMk id="3" creationId="{708D1085-9924-4EB3-83B2-CF603AF17B0C}"/>
          </ac:spMkLst>
        </pc:spChg>
        <pc:spChg chg="add mod">
          <ac:chgData name="Andreas Bräsen" userId="7af54d246c158795" providerId="LiveId" clId="{06AA5F8F-0CD7-49BF-8A51-C3729934496E}" dt="2019-05-13T04:47:00.015" v="9844" actId="1076"/>
          <ac:spMkLst>
            <pc:docMk/>
            <pc:sldMk cId="3744023811" sldId="342"/>
            <ac:spMk id="4" creationId="{628D5D32-2601-4057-891D-BA8917374F62}"/>
          </ac:spMkLst>
        </pc:spChg>
        <pc:picChg chg="add mod">
          <ac:chgData name="Andreas Bräsen" userId="7af54d246c158795" providerId="LiveId" clId="{06AA5F8F-0CD7-49BF-8A51-C3729934496E}" dt="2019-05-14T21:42:55.616" v="12296" actId="1076"/>
          <ac:picMkLst>
            <pc:docMk/>
            <pc:sldMk cId="3744023811" sldId="342"/>
            <ac:picMk id="5" creationId="{13E7DB65-8872-4056-BE27-19874AC63E9D}"/>
          </ac:picMkLst>
        </pc:picChg>
      </pc:sldChg>
      <pc:sldChg chg="addSp delSp modSp add ord modNotesTx">
        <pc:chgData name="Andreas Bräsen" userId="7af54d246c158795" providerId="LiveId" clId="{06AA5F8F-0CD7-49BF-8A51-C3729934496E}" dt="2019-05-15T21:40:48.175" v="14365"/>
        <pc:sldMkLst>
          <pc:docMk/>
          <pc:sldMk cId="1220581108" sldId="343"/>
        </pc:sldMkLst>
        <pc:spChg chg="mod">
          <ac:chgData name="Andreas Bräsen" userId="7af54d246c158795" providerId="LiveId" clId="{06AA5F8F-0CD7-49BF-8A51-C3729934496E}" dt="2019-05-14T22:09:39.218" v="12399" actId="20577"/>
          <ac:spMkLst>
            <pc:docMk/>
            <pc:sldMk cId="1220581108" sldId="343"/>
            <ac:spMk id="2" creationId="{A9603D5D-650C-4B65-9473-251E2B5C1C43}"/>
          </ac:spMkLst>
        </pc:spChg>
        <pc:spChg chg="del">
          <ac:chgData name="Andreas Bräsen" userId="7af54d246c158795" providerId="LiveId" clId="{06AA5F8F-0CD7-49BF-8A51-C3729934496E}" dt="2019-05-13T20:27:02.690" v="10025" actId="478"/>
          <ac:spMkLst>
            <pc:docMk/>
            <pc:sldMk cId="1220581108" sldId="343"/>
            <ac:spMk id="3" creationId="{0E33F3B9-828C-44C6-8572-3E972F6A87E1}"/>
          </ac:spMkLst>
        </pc:spChg>
        <pc:picChg chg="add mod">
          <ac:chgData name="Andreas Bräsen" userId="7af54d246c158795" providerId="LiveId" clId="{06AA5F8F-0CD7-49BF-8A51-C3729934496E}" dt="2019-05-14T22:09:23.244" v="12392" actId="1076"/>
          <ac:picMkLst>
            <pc:docMk/>
            <pc:sldMk cId="1220581108" sldId="343"/>
            <ac:picMk id="4" creationId="{B82F0384-F881-41D1-BF7C-2C3E5207E8BA}"/>
          </ac:picMkLst>
        </pc:picChg>
      </pc:sldChg>
      <pc:sldChg chg="addSp delSp modSp add ord modAnim">
        <pc:chgData name="Andreas Bräsen" userId="7af54d246c158795" providerId="LiveId" clId="{06AA5F8F-0CD7-49BF-8A51-C3729934496E}" dt="2019-05-14T23:39:57.905" v="13710" actId="478"/>
        <pc:sldMkLst>
          <pc:docMk/>
          <pc:sldMk cId="1897062913" sldId="344"/>
        </pc:sldMkLst>
        <pc:spChg chg="mod">
          <ac:chgData name="Andreas Bräsen" userId="7af54d246c158795" providerId="LiveId" clId="{06AA5F8F-0CD7-49BF-8A51-C3729934496E}" dt="2019-05-14T21:05:59.671" v="12085" actId="20577"/>
          <ac:spMkLst>
            <pc:docMk/>
            <pc:sldMk cId="1897062913" sldId="344"/>
            <ac:spMk id="2" creationId="{00000000-0000-0000-0000-000000000000}"/>
          </ac:spMkLst>
        </pc:spChg>
        <pc:spChg chg="del topLvl">
          <ac:chgData name="Andreas Bräsen" userId="7af54d246c158795" providerId="LiveId" clId="{06AA5F8F-0CD7-49BF-8A51-C3729934496E}" dt="2019-05-13T20:35:49.672" v="10081" actId="478"/>
          <ac:spMkLst>
            <pc:docMk/>
            <pc:sldMk cId="1897062913" sldId="344"/>
            <ac:spMk id="3" creationId="{00000000-0000-0000-0000-000000000000}"/>
          </ac:spMkLst>
        </pc:spChg>
        <pc:spChg chg="add mod">
          <ac:chgData name="Andreas Bräsen" userId="7af54d246c158795" providerId="LiveId" clId="{06AA5F8F-0CD7-49BF-8A51-C3729934496E}" dt="2019-05-13T20:37:19.691" v="10103" actId="14100"/>
          <ac:spMkLst>
            <pc:docMk/>
            <pc:sldMk cId="1897062913" sldId="344"/>
            <ac:spMk id="4" creationId="{636D7A18-1388-4399-BC6C-2DC1D7D27450}"/>
          </ac:spMkLst>
        </pc:spChg>
        <pc:spChg chg="del topLvl">
          <ac:chgData name="Andreas Bräsen" userId="7af54d246c158795" providerId="LiveId" clId="{06AA5F8F-0CD7-49BF-8A51-C3729934496E}" dt="2019-05-13T20:36:10.985" v="10088" actId="478"/>
          <ac:spMkLst>
            <pc:docMk/>
            <pc:sldMk cId="1897062913" sldId="344"/>
            <ac:spMk id="39" creationId="{00000000-0000-0000-0000-000000000000}"/>
          </ac:spMkLst>
        </pc:spChg>
        <pc:spChg chg="del topLvl">
          <ac:chgData name="Andreas Bräsen" userId="7af54d246c158795" providerId="LiveId" clId="{06AA5F8F-0CD7-49BF-8A51-C3729934496E}" dt="2019-05-13T20:36:02.716" v="10085" actId="478"/>
          <ac:spMkLst>
            <pc:docMk/>
            <pc:sldMk cId="1897062913" sldId="344"/>
            <ac:spMk id="55" creationId="{00000000-0000-0000-0000-000000000000}"/>
          </ac:spMkLst>
        </pc:spChg>
        <pc:spChg chg="del topLvl">
          <ac:chgData name="Andreas Bräsen" userId="7af54d246c158795" providerId="LiveId" clId="{06AA5F8F-0CD7-49BF-8A51-C3729934496E}" dt="2019-05-13T20:36:19.389" v="10092" actId="478"/>
          <ac:spMkLst>
            <pc:docMk/>
            <pc:sldMk cId="1897062913" sldId="344"/>
            <ac:spMk id="56" creationId="{00000000-0000-0000-0000-000000000000}"/>
          </ac:spMkLst>
        </pc:spChg>
        <pc:spChg chg="del topLvl">
          <ac:chgData name="Andreas Bräsen" userId="7af54d246c158795" providerId="LiveId" clId="{06AA5F8F-0CD7-49BF-8A51-C3729934496E}" dt="2019-05-13T20:35:55.541" v="10083" actId="478"/>
          <ac:spMkLst>
            <pc:docMk/>
            <pc:sldMk cId="1897062913" sldId="344"/>
            <ac:spMk id="62" creationId="{00000000-0000-0000-0000-000000000000}"/>
          </ac:spMkLst>
        </pc:spChg>
        <pc:spChg chg="del topLvl">
          <ac:chgData name="Andreas Bräsen" userId="7af54d246c158795" providerId="LiveId" clId="{06AA5F8F-0CD7-49BF-8A51-C3729934496E}" dt="2019-05-13T20:36:05.155" v="10086" actId="478"/>
          <ac:spMkLst>
            <pc:docMk/>
            <pc:sldMk cId="1897062913" sldId="344"/>
            <ac:spMk id="63" creationId="{00000000-0000-0000-0000-000000000000}"/>
          </ac:spMkLst>
        </pc:spChg>
        <pc:spChg chg="del topLvl">
          <ac:chgData name="Andreas Bräsen" userId="7af54d246c158795" providerId="LiveId" clId="{06AA5F8F-0CD7-49BF-8A51-C3729934496E}" dt="2019-05-13T20:35:58.428" v="10084" actId="478"/>
          <ac:spMkLst>
            <pc:docMk/>
            <pc:sldMk cId="1897062913" sldId="344"/>
            <ac:spMk id="65" creationId="{00000000-0000-0000-0000-000000000000}"/>
          </ac:spMkLst>
        </pc:spChg>
        <pc:spChg chg="del topLvl">
          <ac:chgData name="Andreas Bräsen" userId="7af54d246c158795" providerId="LiveId" clId="{06AA5F8F-0CD7-49BF-8A51-C3729934496E}" dt="2019-05-13T20:35:53.685" v="10082" actId="478"/>
          <ac:spMkLst>
            <pc:docMk/>
            <pc:sldMk cId="1897062913" sldId="344"/>
            <ac:spMk id="80" creationId="{00000000-0000-0000-0000-000000000000}"/>
          </ac:spMkLst>
        </pc:spChg>
        <pc:spChg chg="del topLvl">
          <ac:chgData name="Andreas Bräsen" userId="7af54d246c158795" providerId="LiveId" clId="{06AA5F8F-0CD7-49BF-8A51-C3729934496E}" dt="2019-05-13T20:36:12.508" v="10089" actId="478"/>
          <ac:spMkLst>
            <pc:docMk/>
            <pc:sldMk cId="1897062913" sldId="344"/>
            <ac:spMk id="81" creationId="{00000000-0000-0000-0000-000000000000}"/>
          </ac:spMkLst>
        </pc:spChg>
        <pc:spChg chg="del topLvl">
          <ac:chgData name="Andreas Bräsen" userId="7af54d246c158795" providerId="LiveId" clId="{06AA5F8F-0CD7-49BF-8A51-C3729934496E}" dt="2019-05-13T20:36:16.582" v="10091" actId="478"/>
          <ac:spMkLst>
            <pc:docMk/>
            <pc:sldMk cId="1897062913" sldId="344"/>
            <ac:spMk id="83" creationId="{00000000-0000-0000-0000-000000000000}"/>
          </ac:spMkLst>
        </pc:spChg>
        <pc:spChg chg="del topLvl">
          <ac:chgData name="Andreas Bräsen" userId="7af54d246c158795" providerId="LiveId" clId="{06AA5F8F-0CD7-49BF-8A51-C3729934496E}" dt="2019-05-13T20:36:15.329" v="10090" actId="478"/>
          <ac:spMkLst>
            <pc:docMk/>
            <pc:sldMk cId="1897062913" sldId="344"/>
            <ac:spMk id="86" creationId="{00000000-0000-0000-0000-000000000000}"/>
          </ac:spMkLst>
        </pc:spChg>
        <pc:spChg chg="del topLvl">
          <ac:chgData name="Andreas Bräsen" userId="7af54d246c158795" providerId="LiveId" clId="{06AA5F8F-0CD7-49BF-8A51-C3729934496E}" dt="2019-05-13T20:36:07.825" v="10087" actId="478"/>
          <ac:spMkLst>
            <pc:docMk/>
            <pc:sldMk cId="1897062913" sldId="344"/>
            <ac:spMk id="91" creationId="{00000000-0000-0000-0000-000000000000}"/>
          </ac:spMkLst>
        </pc:spChg>
        <pc:grpChg chg="del">
          <ac:chgData name="Andreas Bräsen" userId="7af54d246c158795" providerId="LiveId" clId="{06AA5F8F-0CD7-49BF-8A51-C3729934496E}" dt="2019-05-13T20:36:10.985" v="10088" actId="478"/>
          <ac:grpSpMkLst>
            <pc:docMk/>
            <pc:sldMk cId="1897062913" sldId="344"/>
            <ac:grpSpMk id="40" creationId="{00000000-0000-0000-0000-000000000000}"/>
          </ac:grpSpMkLst>
        </pc:grpChg>
        <pc:grpChg chg="del">
          <ac:chgData name="Andreas Bräsen" userId="7af54d246c158795" providerId="LiveId" clId="{06AA5F8F-0CD7-49BF-8A51-C3729934496E}" dt="2019-05-13T20:35:49.672" v="10081" actId="478"/>
          <ac:grpSpMkLst>
            <pc:docMk/>
            <pc:sldMk cId="1897062913" sldId="344"/>
            <ac:grpSpMk id="41" creationId="{00000000-0000-0000-0000-000000000000}"/>
          </ac:grpSpMkLst>
        </pc:grpChg>
        <pc:grpChg chg="del">
          <ac:chgData name="Andreas Bräsen" userId="7af54d246c158795" providerId="LiveId" clId="{06AA5F8F-0CD7-49BF-8A51-C3729934496E}" dt="2019-05-13T20:35:53.685" v="10082" actId="478"/>
          <ac:grpSpMkLst>
            <pc:docMk/>
            <pc:sldMk cId="1897062913" sldId="344"/>
            <ac:grpSpMk id="46" creationId="{00000000-0000-0000-0000-000000000000}"/>
          </ac:grpSpMkLst>
        </pc:grpChg>
        <pc:grpChg chg="del">
          <ac:chgData name="Andreas Bräsen" userId="7af54d246c158795" providerId="LiveId" clId="{06AA5F8F-0CD7-49BF-8A51-C3729934496E}" dt="2019-05-13T20:35:55.541" v="10083" actId="478"/>
          <ac:grpSpMkLst>
            <pc:docMk/>
            <pc:sldMk cId="1897062913" sldId="344"/>
            <ac:grpSpMk id="67" creationId="{00000000-0000-0000-0000-000000000000}"/>
          </ac:grpSpMkLst>
        </pc:grpChg>
        <pc:grpChg chg="del">
          <ac:chgData name="Andreas Bräsen" userId="7af54d246c158795" providerId="LiveId" clId="{06AA5F8F-0CD7-49BF-8A51-C3729934496E}" dt="2019-05-13T20:35:58.428" v="10084" actId="478"/>
          <ac:grpSpMkLst>
            <pc:docMk/>
            <pc:sldMk cId="1897062913" sldId="344"/>
            <ac:grpSpMk id="73" creationId="{00000000-0000-0000-0000-000000000000}"/>
          </ac:grpSpMkLst>
        </pc:grpChg>
        <pc:grpChg chg="del">
          <ac:chgData name="Andreas Bräsen" userId="7af54d246c158795" providerId="LiveId" clId="{06AA5F8F-0CD7-49BF-8A51-C3729934496E}" dt="2019-05-13T20:36:02.716" v="10085" actId="478"/>
          <ac:grpSpMkLst>
            <pc:docMk/>
            <pc:sldMk cId="1897062913" sldId="344"/>
            <ac:grpSpMk id="75" creationId="{00000000-0000-0000-0000-000000000000}"/>
          </ac:grpSpMkLst>
        </pc:grpChg>
        <pc:grpChg chg="del">
          <ac:chgData name="Andreas Bräsen" userId="7af54d246c158795" providerId="LiveId" clId="{06AA5F8F-0CD7-49BF-8A51-C3729934496E}" dt="2019-05-13T20:36:15.329" v="10090" actId="478"/>
          <ac:grpSpMkLst>
            <pc:docMk/>
            <pc:sldMk cId="1897062913" sldId="344"/>
            <ac:grpSpMk id="82" creationId="{00000000-0000-0000-0000-000000000000}"/>
          </ac:grpSpMkLst>
        </pc:grpChg>
        <pc:grpChg chg="del">
          <ac:chgData name="Andreas Bräsen" userId="7af54d246c158795" providerId="LiveId" clId="{06AA5F8F-0CD7-49BF-8A51-C3729934496E}" dt="2019-05-13T20:36:05.155" v="10086" actId="478"/>
          <ac:grpSpMkLst>
            <pc:docMk/>
            <pc:sldMk cId="1897062913" sldId="344"/>
            <ac:grpSpMk id="87" creationId="{00000000-0000-0000-0000-000000000000}"/>
          </ac:grpSpMkLst>
        </pc:grpChg>
        <pc:grpChg chg="del">
          <ac:chgData name="Andreas Bräsen" userId="7af54d246c158795" providerId="LiveId" clId="{06AA5F8F-0CD7-49BF-8A51-C3729934496E}" dt="2019-05-13T20:36:19.389" v="10092" actId="478"/>
          <ac:grpSpMkLst>
            <pc:docMk/>
            <pc:sldMk cId="1897062913" sldId="344"/>
            <ac:grpSpMk id="88" creationId="{00000000-0000-0000-0000-000000000000}"/>
          </ac:grpSpMkLst>
        </pc:grpChg>
        <pc:grpChg chg="del">
          <ac:chgData name="Andreas Bräsen" userId="7af54d246c158795" providerId="LiveId" clId="{06AA5F8F-0CD7-49BF-8A51-C3729934496E}" dt="2019-05-13T20:36:07.825" v="10087" actId="478"/>
          <ac:grpSpMkLst>
            <pc:docMk/>
            <pc:sldMk cId="1897062913" sldId="344"/>
            <ac:grpSpMk id="89" creationId="{00000000-0000-0000-0000-000000000000}"/>
          </ac:grpSpMkLst>
        </pc:grpChg>
        <pc:grpChg chg="del">
          <ac:chgData name="Andreas Bräsen" userId="7af54d246c158795" providerId="LiveId" clId="{06AA5F8F-0CD7-49BF-8A51-C3729934496E}" dt="2019-05-14T21:08:26.415" v="12142" actId="478"/>
          <ac:grpSpMkLst>
            <pc:docMk/>
            <pc:sldMk cId="1897062913" sldId="344"/>
            <ac:grpSpMk id="92" creationId="{00000000-0000-0000-0000-000000000000}"/>
          </ac:grpSpMkLst>
        </pc:grpChg>
        <pc:grpChg chg="del">
          <ac:chgData name="Andreas Bräsen" userId="7af54d246c158795" providerId="LiveId" clId="{06AA5F8F-0CD7-49BF-8A51-C3729934496E}" dt="2019-05-14T21:08:25.247" v="12141" actId="478"/>
          <ac:grpSpMkLst>
            <pc:docMk/>
            <pc:sldMk cId="1897062913" sldId="344"/>
            <ac:grpSpMk id="95" creationId="{00000000-0000-0000-0000-000000000000}"/>
          </ac:grpSpMkLst>
        </pc:grpChg>
        <pc:grpChg chg="del">
          <ac:chgData name="Andreas Bräsen" userId="7af54d246c158795" providerId="LiveId" clId="{06AA5F8F-0CD7-49BF-8A51-C3729934496E}" dt="2019-05-14T21:08:27.339" v="12143" actId="478"/>
          <ac:grpSpMkLst>
            <pc:docMk/>
            <pc:sldMk cId="1897062913" sldId="344"/>
            <ac:grpSpMk id="97" creationId="{00000000-0000-0000-0000-000000000000}"/>
          </ac:grpSpMkLst>
        </pc:grpChg>
        <pc:picChg chg="add del">
          <ac:chgData name="Andreas Bräsen" userId="7af54d246c158795" providerId="LiveId" clId="{06AA5F8F-0CD7-49BF-8A51-C3729934496E}" dt="2019-05-14T21:07:31.656" v="12120" actId="478"/>
          <ac:picMkLst>
            <pc:docMk/>
            <pc:sldMk cId="1897062913" sldId="344"/>
            <ac:picMk id="42" creationId="{00000000-0000-0000-0000-000000000000}"/>
          </ac:picMkLst>
        </pc:picChg>
        <pc:picChg chg="del">
          <ac:chgData name="Andreas Bräsen" userId="7af54d246c158795" providerId="LiveId" clId="{06AA5F8F-0CD7-49BF-8A51-C3729934496E}" dt="2019-05-13T20:35:45.367" v="10080" actId="478"/>
          <ac:picMkLst>
            <pc:docMk/>
            <pc:sldMk cId="1897062913" sldId="344"/>
            <ac:picMk id="98" creationId="{1C37D26A-35A1-484F-ACA5-DE31EB845922}"/>
          </ac:picMkLst>
        </pc:picChg>
        <pc:picChg chg="del">
          <ac:chgData name="Andreas Bräsen" userId="7af54d246c158795" providerId="LiveId" clId="{06AA5F8F-0CD7-49BF-8A51-C3729934496E}" dt="2019-05-14T21:07:08.977" v="12116" actId="478"/>
          <ac:picMkLst>
            <pc:docMk/>
            <pc:sldMk cId="1897062913" sldId="344"/>
            <ac:picMk id="99" creationId="{18D593B8-4A13-4278-BF30-177584ED0F1A}"/>
          </ac:picMkLst>
        </pc:picChg>
        <pc:cxnChg chg="del mod topLvl">
          <ac:chgData name="Andreas Bräsen" userId="7af54d246c158795" providerId="LiveId" clId="{06AA5F8F-0CD7-49BF-8A51-C3729934496E}" dt="2019-05-14T21:08:19.062" v="12137" actId="478"/>
          <ac:cxnSpMkLst>
            <pc:docMk/>
            <pc:sldMk cId="1897062913" sldId="344"/>
            <ac:cxnSpMk id="17" creationId="{00000000-0000-0000-0000-000000000000}"/>
          </ac:cxnSpMkLst>
        </pc:cxnChg>
        <pc:cxnChg chg="topLvl">
          <ac:chgData name="Andreas Bräsen" userId="7af54d246c158795" providerId="LiveId" clId="{06AA5F8F-0CD7-49BF-8A51-C3729934496E}" dt="2019-05-13T20:36:19.389" v="10092" actId="478"/>
          <ac:cxnSpMkLst>
            <pc:docMk/>
            <pc:sldMk cId="1897062913" sldId="344"/>
            <ac:cxnSpMk id="29" creationId="{00000000-0000-0000-0000-000000000000}"/>
          </ac:cxnSpMkLst>
        </pc:cxnChg>
        <pc:cxnChg chg="del topLvl">
          <ac:chgData name="Andreas Bräsen" userId="7af54d246c158795" providerId="LiveId" clId="{06AA5F8F-0CD7-49BF-8A51-C3729934496E}" dt="2019-05-14T21:08:21.345" v="12139" actId="478"/>
          <ac:cxnSpMkLst>
            <pc:docMk/>
            <pc:sldMk cId="1897062913" sldId="344"/>
            <ac:cxnSpMk id="57" creationId="{00000000-0000-0000-0000-000000000000}"/>
          </ac:cxnSpMkLst>
        </pc:cxnChg>
        <pc:cxnChg chg="del topLvl">
          <ac:chgData name="Andreas Bräsen" userId="7af54d246c158795" providerId="LiveId" clId="{06AA5F8F-0CD7-49BF-8A51-C3729934496E}" dt="2019-05-14T23:39:57.905" v="13710" actId="478"/>
          <ac:cxnSpMkLst>
            <pc:docMk/>
            <pc:sldMk cId="1897062913" sldId="344"/>
            <ac:cxnSpMk id="61" creationId="{00000000-0000-0000-0000-000000000000}"/>
          </ac:cxnSpMkLst>
        </pc:cxnChg>
        <pc:cxnChg chg="del topLvl">
          <ac:chgData name="Andreas Bräsen" userId="7af54d246c158795" providerId="LiveId" clId="{06AA5F8F-0CD7-49BF-8A51-C3729934496E}" dt="2019-05-14T21:08:22.239" v="12140" actId="478"/>
          <ac:cxnSpMkLst>
            <pc:docMk/>
            <pc:sldMk cId="1897062913" sldId="344"/>
            <ac:cxnSpMk id="64" creationId="{00000000-0000-0000-0000-000000000000}"/>
          </ac:cxnSpMkLst>
        </pc:cxnChg>
        <pc:cxnChg chg="del mod topLvl">
          <ac:chgData name="Andreas Bräsen" userId="7af54d246c158795" providerId="LiveId" clId="{06AA5F8F-0CD7-49BF-8A51-C3729934496E}" dt="2019-05-14T21:08:20.238" v="12138" actId="478"/>
          <ac:cxnSpMkLst>
            <pc:docMk/>
            <pc:sldMk cId="1897062913" sldId="344"/>
            <ac:cxnSpMk id="66" creationId="{00000000-0000-0000-0000-000000000000}"/>
          </ac:cxnSpMkLst>
        </pc:cxnChg>
        <pc:cxnChg chg="del mod topLvl">
          <ac:chgData name="Andreas Bräsen" userId="7af54d246c158795" providerId="LiveId" clId="{06AA5F8F-0CD7-49BF-8A51-C3729934496E}" dt="2019-05-14T21:08:30.361" v="12146" actId="478"/>
          <ac:cxnSpMkLst>
            <pc:docMk/>
            <pc:sldMk cId="1897062913" sldId="344"/>
            <ac:cxnSpMk id="85" creationId="{00000000-0000-0000-0000-000000000000}"/>
          </ac:cxnSpMkLst>
        </pc:cxnChg>
        <pc:cxnChg chg="del mod topLvl">
          <ac:chgData name="Andreas Bräsen" userId="7af54d246c158795" providerId="LiveId" clId="{06AA5F8F-0CD7-49BF-8A51-C3729934496E}" dt="2019-05-14T21:08:29.190" v="12145" actId="478"/>
          <ac:cxnSpMkLst>
            <pc:docMk/>
            <pc:sldMk cId="1897062913" sldId="344"/>
            <ac:cxnSpMk id="90" creationId="{00000000-0000-0000-0000-000000000000}"/>
          </ac:cxnSpMkLst>
        </pc:cxnChg>
        <pc:cxnChg chg="del mod">
          <ac:chgData name="Andreas Bräsen" userId="7af54d246c158795" providerId="LiveId" clId="{06AA5F8F-0CD7-49BF-8A51-C3729934496E}" dt="2019-05-14T21:08:28.400" v="12144" actId="478"/>
          <ac:cxnSpMkLst>
            <pc:docMk/>
            <pc:sldMk cId="1897062913" sldId="344"/>
            <ac:cxnSpMk id="93" creationId="{00000000-0000-0000-0000-000000000000}"/>
          </ac:cxnSpMkLst>
        </pc:cxnChg>
      </pc:sldChg>
      <pc:sldChg chg="addSp delSp modSp add del ord modAnim">
        <pc:chgData name="Andreas Bräsen" userId="7af54d246c158795" providerId="LiveId" clId="{06AA5F8F-0CD7-49BF-8A51-C3729934496E}" dt="2019-05-15T20:49:37.870" v="14229"/>
        <pc:sldMkLst>
          <pc:docMk/>
          <pc:sldMk cId="1226047511" sldId="345"/>
        </pc:sldMkLst>
        <pc:spChg chg="mod">
          <ac:chgData name="Andreas Bräsen" userId="7af54d246c158795" providerId="LiveId" clId="{06AA5F8F-0CD7-49BF-8A51-C3729934496E}" dt="2019-05-14T21:05:48.064" v="12070" actId="20577"/>
          <ac:spMkLst>
            <pc:docMk/>
            <pc:sldMk cId="1226047511" sldId="345"/>
            <ac:spMk id="2" creationId="{00000000-0000-0000-0000-000000000000}"/>
          </ac:spMkLst>
        </pc:spChg>
        <pc:spChg chg="add mod">
          <ac:chgData name="Andreas Bräsen" userId="7af54d246c158795" providerId="LiveId" clId="{06AA5F8F-0CD7-49BF-8A51-C3729934496E}" dt="2019-05-14T20:50:43.325" v="11956" actId="164"/>
          <ac:spMkLst>
            <pc:docMk/>
            <pc:sldMk cId="1226047511" sldId="345"/>
            <ac:spMk id="3" creationId="{DA158E36-066C-4321-85B0-82F3C9D1182A}"/>
          </ac:spMkLst>
        </pc:spChg>
        <pc:spChg chg="mod topLvl">
          <ac:chgData name="Andreas Bräsen" userId="7af54d246c158795" providerId="LiveId" clId="{06AA5F8F-0CD7-49BF-8A51-C3729934496E}" dt="2019-05-15T20:49:36.198" v="14228" actId="164"/>
          <ac:spMkLst>
            <pc:docMk/>
            <pc:sldMk cId="1226047511" sldId="345"/>
            <ac:spMk id="4" creationId="{636D7A18-1388-4399-BC6C-2DC1D7D27450}"/>
          </ac:spMkLst>
        </pc:spChg>
        <pc:spChg chg="add mod">
          <ac:chgData name="Andreas Bräsen" userId="7af54d246c158795" providerId="LiveId" clId="{06AA5F8F-0CD7-49BF-8A51-C3729934496E}" dt="2019-05-14T20:50:43.325" v="11956" actId="164"/>
          <ac:spMkLst>
            <pc:docMk/>
            <pc:sldMk cId="1226047511" sldId="345"/>
            <ac:spMk id="5" creationId="{72F6732F-A8CC-418B-B568-471D668AEDC5}"/>
          </ac:spMkLst>
        </pc:spChg>
        <pc:spChg chg="mod">
          <ac:chgData name="Andreas Bräsen" userId="7af54d246c158795" providerId="LiveId" clId="{06AA5F8F-0CD7-49BF-8A51-C3729934496E}" dt="2019-05-14T20:51:09.680" v="11962" actId="20577"/>
          <ac:spMkLst>
            <pc:docMk/>
            <pc:sldMk cId="1226047511" sldId="345"/>
            <ac:spMk id="75" creationId="{593DD2A2-648E-4913-80CF-3DF4ADB7D4DE}"/>
          </ac:spMkLst>
        </pc:spChg>
        <pc:spChg chg="del mod topLvl">
          <ac:chgData name="Andreas Bräsen" userId="7af54d246c158795" providerId="LiveId" clId="{06AA5F8F-0CD7-49BF-8A51-C3729934496E}" dt="2019-05-14T20:57:21.908" v="12027" actId="478"/>
          <ac:spMkLst>
            <pc:docMk/>
            <pc:sldMk cId="1226047511" sldId="345"/>
            <ac:spMk id="81" creationId="{870921FA-CB4C-4A53-9F36-13DA0C896BB1}"/>
          </ac:spMkLst>
        </pc:spChg>
        <pc:spChg chg="add del mod topLvl">
          <ac:chgData name="Andreas Bräsen" userId="7af54d246c158795" providerId="LiveId" clId="{06AA5F8F-0CD7-49BF-8A51-C3729934496E}" dt="2019-05-14T20:57:20.745" v="12026" actId="478"/>
          <ac:spMkLst>
            <pc:docMk/>
            <pc:sldMk cId="1226047511" sldId="345"/>
            <ac:spMk id="82" creationId="{F04BB44F-A503-48F2-9F82-E10FC2740798}"/>
          </ac:spMkLst>
        </pc:spChg>
        <pc:spChg chg="mod">
          <ac:chgData name="Andreas Bräsen" userId="7af54d246c158795" providerId="LiveId" clId="{06AA5F8F-0CD7-49BF-8A51-C3729934496E}" dt="2019-05-14T20:57:41.167" v="12036" actId="478"/>
          <ac:spMkLst>
            <pc:docMk/>
            <pc:sldMk cId="1226047511" sldId="345"/>
            <ac:spMk id="86" creationId="{9470232A-EDBF-4018-9F16-4F88C70C2DFF}"/>
          </ac:spMkLst>
        </pc:spChg>
        <pc:spChg chg="add del mod">
          <ac:chgData name="Andreas Bräsen" userId="7af54d246c158795" providerId="LiveId" clId="{06AA5F8F-0CD7-49BF-8A51-C3729934496E}" dt="2019-05-14T20:57:41.167" v="12036" actId="478"/>
          <ac:spMkLst>
            <pc:docMk/>
            <pc:sldMk cId="1226047511" sldId="345"/>
            <ac:spMk id="87" creationId="{6D60F023-35AA-46D4-AB6E-2FF2B231674B}"/>
          </ac:spMkLst>
        </pc:spChg>
        <pc:spChg chg="mod">
          <ac:chgData name="Andreas Bräsen" userId="7af54d246c158795" providerId="LiveId" clId="{06AA5F8F-0CD7-49BF-8A51-C3729934496E}" dt="2019-05-14T20:51:46.367" v="11971" actId="20577"/>
          <ac:spMkLst>
            <pc:docMk/>
            <pc:sldMk cId="1226047511" sldId="345"/>
            <ac:spMk id="91" creationId="{A0A9CF1F-E926-40C5-A74B-55B972D5012E}"/>
          </ac:spMkLst>
        </pc:spChg>
        <pc:spChg chg="mod">
          <ac:chgData name="Andreas Bräsen" userId="7af54d246c158795" providerId="LiveId" clId="{06AA5F8F-0CD7-49BF-8A51-C3729934496E}" dt="2019-05-14T20:52:04.545" v="11974" actId="20577"/>
          <ac:spMkLst>
            <pc:docMk/>
            <pc:sldMk cId="1226047511" sldId="345"/>
            <ac:spMk id="101" creationId="{B1A8E164-2745-4BFD-BB55-FA5C520A1E8D}"/>
          </ac:spMkLst>
        </pc:spChg>
        <pc:spChg chg="mod">
          <ac:chgData name="Andreas Bräsen" userId="7af54d246c158795" providerId="LiveId" clId="{06AA5F8F-0CD7-49BF-8A51-C3729934496E}" dt="2019-05-14T20:52:13.043" v="11977" actId="20577"/>
          <ac:spMkLst>
            <pc:docMk/>
            <pc:sldMk cId="1226047511" sldId="345"/>
            <ac:spMk id="104" creationId="{4F6383E6-579D-445E-BED7-0A22A490F7B0}"/>
          </ac:spMkLst>
        </pc:spChg>
        <pc:spChg chg="del mod topLvl">
          <ac:chgData name="Andreas Bräsen" userId="7af54d246c158795" providerId="LiveId" clId="{06AA5F8F-0CD7-49BF-8A51-C3729934496E}" dt="2019-05-14T20:57:08.185" v="12022" actId="478"/>
          <ac:spMkLst>
            <pc:docMk/>
            <pc:sldMk cId="1226047511" sldId="345"/>
            <ac:spMk id="106" creationId="{79F996E3-779A-45E0-88E7-07C6D143FCD7}"/>
          </ac:spMkLst>
        </pc:spChg>
        <pc:spChg chg="del mod topLvl">
          <ac:chgData name="Andreas Bräsen" userId="7af54d246c158795" providerId="LiveId" clId="{06AA5F8F-0CD7-49BF-8A51-C3729934496E}" dt="2019-05-14T20:57:08.185" v="12022" actId="478"/>
          <ac:spMkLst>
            <pc:docMk/>
            <pc:sldMk cId="1226047511" sldId="345"/>
            <ac:spMk id="107" creationId="{D22360F9-28F0-4B37-A6F5-648B0963F1F3}"/>
          </ac:spMkLst>
        </pc:spChg>
        <pc:grpChg chg="add mod">
          <ac:chgData name="Andreas Bräsen" userId="7af54d246c158795" providerId="LiveId" clId="{06AA5F8F-0CD7-49BF-8A51-C3729934496E}" dt="2019-05-15T20:49:25.764" v="14227" actId="164"/>
          <ac:grpSpMkLst>
            <pc:docMk/>
            <pc:sldMk cId="1226047511" sldId="345"/>
            <ac:grpSpMk id="3" creationId="{1A060E4A-5C70-4912-BBA1-51A31FED694B}"/>
          </ac:grpSpMkLst>
        </pc:grpChg>
        <pc:grpChg chg="add mod">
          <ac:chgData name="Andreas Bräsen" userId="7af54d246c158795" providerId="LiveId" clId="{06AA5F8F-0CD7-49BF-8A51-C3729934496E}" dt="2019-05-15T20:49:36.198" v="14228" actId="164"/>
          <ac:grpSpMkLst>
            <pc:docMk/>
            <pc:sldMk cId="1226047511" sldId="345"/>
            <ac:grpSpMk id="5" creationId="{A0766E8A-6DB0-4069-A405-3C584ABB04EC}"/>
          </ac:grpSpMkLst>
        </pc:grpChg>
        <pc:grpChg chg="add del mod">
          <ac:chgData name="Andreas Bräsen" userId="7af54d246c158795" providerId="LiveId" clId="{06AA5F8F-0CD7-49BF-8A51-C3729934496E}" dt="2019-05-14T20:50:58.490" v="11959" actId="478"/>
          <ac:grpSpMkLst>
            <pc:docMk/>
            <pc:sldMk cId="1226047511" sldId="345"/>
            <ac:grpSpMk id="10" creationId="{830C7097-3401-4666-AAAD-3A25984156F5}"/>
          </ac:grpSpMkLst>
        </pc:grpChg>
        <pc:grpChg chg="add del mod">
          <ac:chgData name="Andreas Bräsen" userId="7af54d246c158795" providerId="LiveId" clId="{06AA5F8F-0CD7-49BF-8A51-C3729934496E}" dt="2019-05-14T20:56:56.903" v="12019" actId="165"/>
          <ac:grpSpMkLst>
            <pc:docMk/>
            <pc:sldMk cId="1226047511" sldId="345"/>
            <ac:grpSpMk id="13" creationId="{198EEC24-1E00-4BD9-8474-6B193E03D3EE}"/>
          </ac:grpSpMkLst>
        </pc:grpChg>
        <pc:grpChg chg="add del mod">
          <ac:chgData name="Andreas Bräsen" userId="7af54d246c158795" providerId="LiveId" clId="{06AA5F8F-0CD7-49BF-8A51-C3729934496E}" dt="2019-05-14T20:57:32.466" v="12031" actId="165"/>
          <ac:grpSpMkLst>
            <pc:docMk/>
            <pc:sldMk cId="1226047511" sldId="345"/>
            <ac:grpSpMk id="16" creationId="{D304B8B7-E23B-42CD-84E4-8C60062B2415}"/>
          </ac:grpSpMkLst>
        </pc:grpChg>
        <pc:grpChg chg="add del mod">
          <ac:chgData name="Andreas Bräsen" userId="7af54d246c158795" providerId="LiveId" clId="{06AA5F8F-0CD7-49BF-8A51-C3729934496E}" dt="2019-05-14T20:57:17.580" v="12025" actId="165"/>
          <ac:grpSpMkLst>
            <pc:docMk/>
            <pc:sldMk cId="1226047511" sldId="345"/>
            <ac:grpSpMk id="18" creationId="{3E6AABDA-F861-4E91-AE6E-A2D25A28C5A8}"/>
          </ac:grpSpMkLst>
        </pc:grpChg>
        <pc:grpChg chg="add del mod">
          <ac:chgData name="Andreas Bräsen" userId="7af54d246c158795" providerId="LiveId" clId="{06AA5F8F-0CD7-49BF-8A51-C3729934496E}" dt="2019-05-14T20:57:46.474" v="12037" actId="165"/>
          <ac:grpSpMkLst>
            <pc:docMk/>
            <pc:sldMk cId="1226047511" sldId="345"/>
            <ac:grpSpMk id="23" creationId="{DFE6A09E-234A-482A-89B8-B3F1CC3C5ED8}"/>
          </ac:grpSpMkLst>
        </pc:grpChg>
        <pc:grpChg chg="add del mod topLvl">
          <ac:chgData name="Andreas Bräsen" userId="7af54d246c158795" providerId="LiveId" clId="{06AA5F8F-0CD7-49BF-8A51-C3729934496E}" dt="2019-05-14T20:56:59.532" v="12020" actId="478"/>
          <ac:grpSpMkLst>
            <pc:docMk/>
            <pc:sldMk cId="1226047511" sldId="345"/>
            <ac:grpSpMk id="62" creationId="{1B608FB5-7BA0-498F-982E-4B0EE50DE970}"/>
          </ac:grpSpMkLst>
        </pc:grpChg>
        <pc:grpChg chg="add del mod topLvl">
          <ac:chgData name="Andreas Bräsen" userId="7af54d246c158795" providerId="LiveId" clId="{06AA5F8F-0CD7-49BF-8A51-C3729934496E}" dt="2019-05-14T20:57:34.490" v="12032" actId="478"/>
          <ac:grpSpMkLst>
            <pc:docMk/>
            <pc:sldMk cId="1226047511" sldId="345"/>
            <ac:grpSpMk id="67" creationId="{625DC1DC-6C2E-4C5D-8D52-533BA675F825}"/>
          </ac:grpSpMkLst>
        </pc:grpChg>
        <pc:grpChg chg="add del mod topLvl">
          <ac:chgData name="Andreas Bräsen" userId="7af54d246c158795" providerId="LiveId" clId="{06AA5F8F-0CD7-49BF-8A51-C3729934496E}" dt="2019-05-14T20:57:20.745" v="12026" actId="478"/>
          <ac:grpSpMkLst>
            <pc:docMk/>
            <pc:sldMk cId="1226047511" sldId="345"/>
            <ac:grpSpMk id="80" creationId="{4B3F4737-6951-4E0C-B1CD-23FAB66F7088}"/>
          </ac:grpSpMkLst>
        </pc:grpChg>
        <pc:grpChg chg="add del mod topLvl">
          <ac:chgData name="Andreas Bräsen" userId="7af54d246c158795" providerId="LiveId" clId="{06AA5F8F-0CD7-49BF-8A51-C3729934496E}" dt="2019-05-14T20:57:48.937" v="12038" actId="478"/>
          <ac:grpSpMkLst>
            <pc:docMk/>
            <pc:sldMk cId="1226047511" sldId="345"/>
            <ac:grpSpMk id="83" creationId="{87E98FB3-82FE-4335-8F2A-D78960D52639}"/>
          </ac:grpSpMkLst>
        </pc:grpChg>
        <pc:grpChg chg="add del mod">
          <ac:chgData name="Andreas Bräsen" userId="7af54d246c158795" providerId="LiveId" clId="{06AA5F8F-0CD7-49BF-8A51-C3729934496E}" dt="2019-05-14T20:57:26.656" v="12029" actId="478"/>
          <ac:grpSpMkLst>
            <pc:docMk/>
            <pc:sldMk cId="1226047511" sldId="345"/>
            <ac:grpSpMk id="88" creationId="{0DEF7D4F-CFF6-43AE-9BD4-522B9317A1F2}"/>
          </ac:grpSpMkLst>
        </pc:grpChg>
        <pc:grpChg chg="del mod topLvl">
          <ac:chgData name="Andreas Bräsen" userId="7af54d246c158795" providerId="LiveId" clId="{06AA5F8F-0CD7-49BF-8A51-C3729934496E}" dt="2019-05-14T21:07:55.998" v="12129" actId="478"/>
          <ac:grpSpMkLst>
            <pc:docMk/>
            <pc:sldMk cId="1226047511" sldId="345"/>
            <ac:grpSpMk id="92" creationId="{00000000-0000-0000-0000-000000000000}"/>
          </ac:grpSpMkLst>
        </pc:grpChg>
        <pc:grpChg chg="add del mod topLvl">
          <ac:chgData name="Andreas Bräsen" userId="7af54d246c158795" providerId="LiveId" clId="{06AA5F8F-0CD7-49BF-8A51-C3729934496E}" dt="2019-05-15T20:49:36.198" v="14228" actId="164"/>
          <ac:grpSpMkLst>
            <pc:docMk/>
            <pc:sldMk cId="1226047511" sldId="345"/>
            <ac:grpSpMk id="94" creationId="{00000000-0000-0000-0000-000000000000}"/>
          </ac:grpSpMkLst>
        </pc:grpChg>
        <pc:grpChg chg="del mod topLvl">
          <ac:chgData name="Andreas Bräsen" userId="7af54d246c158795" providerId="LiveId" clId="{06AA5F8F-0CD7-49BF-8A51-C3729934496E}" dt="2019-05-14T21:07:56.703" v="12130" actId="478"/>
          <ac:grpSpMkLst>
            <pc:docMk/>
            <pc:sldMk cId="1226047511" sldId="345"/>
            <ac:grpSpMk id="95" creationId="{00000000-0000-0000-0000-000000000000}"/>
          </ac:grpSpMkLst>
        </pc:grpChg>
        <pc:grpChg chg="mod topLvl">
          <ac:chgData name="Andreas Bräsen" userId="7af54d246c158795" providerId="LiveId" clId="{06AA5F8F-0CD7-49BF-8A51-C3729934496E}" dt="2019-05-15T20:49:36.198" v="14228" actId="164"/>
          <ac:grpSpMkLst>
            <pc:docMk/>
            <pc:sldMk cId="1226047511" sldId="345"/>
            <ac:grpSpMk id="96" creationId="{00000000-0000-0000-0000-000000000000}"/>
          </ac:grpSpMkLst>
        </pc:grpChg>
        <pc:grpChg chg="del">
          <ac:chgData name="Andreas Bräsen" userId="7af54d246c158795" providerId="LiveId" clId="{06AA5F8F-0CD7-49BF-8A51-C3729934496E}" dt="2019-05-14T21:07:57.652" v="12131" actId="478"/>
          <ac:grpSpMkLst>
            <pc:docMk/>
            <pc:sldMk cId="1226047511" sldId="345"/>
            <ac:grpSpMk id="97" creationId="{00000000-0000-0000-0000-000000000000}"/>
          </ac:grpSpMkLst>
        </pc:grpChg>
        <pc:grpChg chg="add del mod">
          <ac:chgData name="Andreas Bräsen" userId="7af54d246c158795" providerId="LiveId" clId="{06AA5F8F-0CD7-49BF-8A51-C3729934496E}" dt="2019-05-14T20:57:28.748" v="12030" actId="478"/>
          <ac:grpSpMkLst>
            <pc:docMk/>
            <pc:sldMk cId="1226047511" sldId="345"/>
            <ac:grpSpMk id="98" creationId="{29B407E1-CF8E-44C5-9D36-56F858DCE61A}"/>
          </ac:grpSpMkLst>
        </pc:grpChg>
        <pc:grpChg chg="add del mod">
          <ac:chgData name="Andreas Bräsen" userId="7af54d246c158795" providerId="LiveId" clId="{06AA5F8F-0CD7-49BF-8A51-C3729934496E}" dt="2019-05-14T20:57:24.968" v="12028" actId="478"/>
          <ac:grpSpMkLst>
            <pc:docMk/>
            <pc:sldMk cId="1226047511" sldId="345"/>
            <ac:grpSpMk id="102" creationId="{63C99164-EE20-4FF5-A4B3-2DC34F231518}"/>
          </ac:grpSpMkLst>
        </pc:grpChg>
        <pc:grpChg chg="add del mod">
          <ac:chgData name="Andreas Bräsen" userId="7af54d246c158795" providerId="LiveId" clId="{06AA5F8F-0CD7-49BF-8A51-C3729934496E}" dt="2019-05-14T20:57:07.524" v="12021" actId="165"/>
          <ac:grpSpMkLst>
            <pc:docMk/>
            <pc:sldMk cId="1226047511" sldId="345"/>
            <ac:grpSpMk id="105" creationId="{B03C9A26-1324-45EB-B8CA-586CBA0A8CB8}"/>
          </ac:grpSpMkLst>
        </pc:grpChg>
        <pc:picChg chg="del mod ord">
          <ac:chgData name="Andreas Bräsen" userId="7af54d246c158795" providerId="LiveId" clId="{06AA5F8F-0CD7-49BF-8A51-C3729934496E}" dt="2019-05-14T21:07:04.536" v="12115" actId="478"/>
          <ac:picMkLst>
            <pc:docMk/>
            <pc:sldMk cId="1226047511" sldId="345"/>
            <ac:picMk id="99" creationId="{18D593B8-4A13-4278-BF30-177584ED0F1A}"/>
          </ac:picMkLst>
        </pc:picChg>
        <pc:picChg chg="add del mod">
          <ac:chgData name="Andreas Bräsen" userId="7af54d246c158795" providerId="LiveId" clId="{06AA5F8F-0CD7-49BF-8A51-C3729934496E}" dt="2019-05-14T21:07:25.279" v="12118" actId="478"/>
          <ac:picMkLst>
            <pc:docMk/>
            <pc:sldMk cId="1226047511" sldId="345"/>
            <ac:picMk id="108" creationId="{08DCCB0D-2A3A-46C7-9C09-5EF62BD82534}"/>
          </ac:picMkLst>
        </pc:picChg>
        <pc:cxnChg chg="del mod topLvl">
          <ac:chgData name="Andreas Bräsen" userId="7af54d246c158795" providerId="LiveId" clId="{06AA5F8F-0CD7-49BF-8A51-C3729934496E}" dt="2019-05-14T21:07:52.864" v="12126" actId="478"/>
          <ac:cxnSpMkLst>
            <pc:docMk/>
            <pc:sldMk cId="1226047511" sldId="345"/>
            <ac:cxnSpMk id="17" creationId="{00000000-0000-0000-0000-000000000000}"/>
          </ac:cxnSpMkLst>
        </pc:cxnChg>
        <pc:cxnChg chg="mod topLvl">
          <ac:chgData name="Andreas Bräsen" userId="7af54d246c158795" providerId="LiveId" clId="{06AA5F8F-0CD7-49BF-8A51-C3729934496E}" dt="2019-05-15T20:49:36.198" v="14228" actId="164"/>
          <ac:cxnSpMkLst>
            <pc:docMk/>
            <pc:sldMk cId="1226047511" sldId="345"/>
            <ac:cxnSpMk id="29" creationId="{00000000-0000-0000-0000-000000000000}"/>
          </ac:cxnSpMkLst>
        </pc:cxnChg>
        <pc:cxnChg chg="del">
          <ac:chgData name="Andreas Bräsen" userId="7af54d246c158795" providerId="LiveId" clId="{06AA5F8F-0CD7-49BF-8A51-C3729934496E}" dt="2019-05-14T21:07:41.768" v="12121" actId="478"/>
          <ac:cxnSpMkLst>
            <pc:docMk/>
            <pc:sldMk cId="1226047511" sldId="345"/>
            <ac:cxnSpMk id="57" creationId="{00000000-0000-0000-0000-000000000000}"/>
          </ac:cxnSpMkLst>
        </pc:cxnChg>
        <pc:cxnChg chg="del mod topLvl">
          <ac:chgData name="Andreas Bräsen" userId="7af54d246c158795" providerId="LiveId" clId="{06AA5F8F-0CD7-49BF-8A51-C3729934496E}" dt="2019-05-14T21:07:55.131" v="12128" actId="478"/>
          <ac:cxnSpMkLst>
            <pc:docMk/>
            <pc:sldMk cId="1226047511" sldId="345"/>
            <ac:cxnSpMk id="61" creationId="{00000000-0000-0000-0000-000000000000}"/>
          </ac:cxnSpMkLst>
        </pc:cxnChg>
        <pc:cxnChg chg="del">
          <ac:chgData name="Andreas Bräsen" userId="7af54d246c158795" providerId="LiveId" clId="{06AA5F8F-0CD7-49BF-8A51-C3729934496E}" dt="2019-05-14T21:07:42.984" v="12122" actId="478"/>
          <ac:cxnSpMkLst>
            <pc:docMk/>
            <pc:sldMk cId="1226047511" sldId="345"/>
            <ac:cxnSpMk id="64" creationId="{00000000-0000-0000-0000-000000000000}"/>
          </ac:cxnSpMkLst>
        </pc:cxnChg>
        <pc:cxnChg chg="add del mod">
          <ac:chgData name="Andreas Bräsen" userId="7af54d246c158795" providerId="LiveId" clId="{06AA5F8F-0CD7-49BF-8A51-C3729934496E}" dt="2019-05-14T21:07:51.957" v="12125" actId="478"/>
          <ac:cxnSpMkLst>
            <pc:docMk/>
            <pc:sldMk cId="1226047511" sldId="345"/>
            <ac:cxnSpMk id="66" creationId="{00000000-0000-0000-0000-000000000000}"/>
          </ac:cxnSpMkLst>
        </pc:cxnChg>
        <pc:cxnChg chg="del mod topLvl">
          <ac:chgData name="Andreas Bräsen" userId="7af54d246c158795" providerId="LiveId" clId="{06AA5F8F-0CD7-49BF-8A51-C3729934496E}" dt="2019-05-14T21:07:54.378" v="12127" actId="478"/>
          <ac:cxnSpMkLst>
            <pc:docMk/>
            <pc:sldMk cId="1226047511" sldId="345"/>
            <ac:cxnSpMk id="85" creationId="{00000000-0000-0000-0000-000000000000}"/>
          </ac:cxnSpMkLst>
        </pc:cxnChg>
        <pc:cxnChg chg="del mod">
          <ac:chgData name="Andreas Bräsen" userId="7af54d246c158795" providerId="LiveId" clId="{06AA5F8F-0CD7-49BF-8A51-C3729934496E}" dt="2019-05-14T21:07:58.626" v="12132" actId="478"/>
          <ac:cxnSpMkLst>
            <pc:docMk/>
            <pc:sldMk cId="1226047511" sldId="345"/>
            <ac:cxnSpMk id="90" creationId="{00000000-0000-0000-0000-000000000000}"/>
          </ac:cxnSpMkLst>
        </pc:cxnChg>
        <pc:cxnChg chg="del mod">
          <ac:chgData name="Andreas Bräsen" userId="7af54d246c158795" providerId="LiveId" clId="{06AA5F8F-0CD7-49BF-8A51-C3729934496E}" dt="2019-05-14T21:07:59.896" v="12133" actId="478"/>
          <ac:cxnSpMkLst>
            <pc:docMk/>
            <pc:sldMk cId="1226047511" sldId="345"/>
            <ac:cxnSpMk id="93" creationId="{00000000-0000-0000-0000-000000000000}"/>
          </ac:cxnSpMkLst>
        </pc:cxnChg>
      </pc:sldChg>
      <pc:sldChg chg="delSp modSp add ord">
        <pc:chgData name="Andreas Bräsen" userId="7af54d246c158795" providerId="LiveId" clId="{06AA5F8F-0CD7-49BF-8A51-C3729934496E}" dt="2019-05-14T21:08:50.819" v="12154" actId="478"/>
        <pc:sldMkLst>
          <pc:docMk/>
          <pc:sldMk cId="2648779273" sldId="346"/>
        </pc:sldMkLst>
        <pc:spChg chg="mod">
          <ac:chgData name="Andreas Bräsen" userId="7af54d246c158795" providerId="LiveId" clId="{06AA5F8F-0CD7-49BF-8A51-C3729934496E}" dt="2019-05-14T21:06:39.947" v="12113" actId="20577"/>
          <ac:spMkLst>
            <pc:docMk/>
            <pc:sldMk cId="2648779273" sldId="346"/>
            <ac:spMk id="2" creationId="{00000000-0000-0000-0000-000000000000}"/>
          </ac:spMkLst>
        </pc:spChg>
        <pc:spChg chg="mod">
          <ac:chgData name="Andreas Bräsen" userId="7af54d246c158795" providerId="LiveId" clId="{06AA5F8F-0CD7-49BF-8A51-C3729934496E}" dt="2019-05-13T20:38:16.443" v="10114" actId="14100"/>
          <ac:spMkLst>
            <pc:docMk/>
            <pc:sldMk cId="2648779273" sldId="346"/>
            <ac:spMk id="4" creationId="{636D7A18-1388-4399-BC6C-2DC1D7D27450}"/>
          </ac:spMkLst>
        </pc:spChg>
        <pc:grpChg chg="del">
          <ac:chgData name="Andreas Bräsen" userId="7af54d246c158795" providerId="LiveId" clId="{06AA5F8F-0CD7-49BF-8A51-C3729934496E}" dt="2019-05-14T21:08:40.828" v="12147" actId="478"/>
          <ac:grpSpMkLst>
            <pc:docMk/>
            <pc:sldMk cId="2648779273" sldId="346"/>
            <ac:grpSpMk id="97" creationId="{00000000-0000-0000-0000-000000000000}"/>
          </ac:grpSpMkLst>
        </pc:grpChg>
        <pc:picChg chg="del">
          <ac:chgData name="Andreas Bräsen" userId="7af54d246c158795" providerId="LiveId" clId="{06AA5F8F-0CD7-49BF-8A51-C3729934496E}" dt="2019-05-14T21:07:12.738" v="12117" actId="478"/>
          <ac:picMkLst>
            <pc:docMk/>
            <pc:sldMk cId="2648779273" sldId="346"/>
            <ac:picMk id="99" creationId="{18D593B8-4A13-4278-BF30-177584ED0F1A}"/>
          </ac:picMkLst>
        </pc:picChg>
        <pc:cxnChg chg="del">
          <ac:chgData name="Andreas Bräsen" userId="7af54d246c158795" providerId="LiveId" clId="{06AA5F8F-0CD7-49BF-8A51-C3729934496E}" dt="2019-05-14T21:08:50.819" v="12154" actId="478"/>
          <ac:cxnSpMkLst>
            <pc:docMk/>
            <pc:sldMk cId="2648779273" sldId="346"/>
            <ac:cxnSpMk id="17" creationId="{00000000-0000-0000-0000-000000000000}"/>
          </ac:cxnSpMkLst>
        </pc:cxnChg>
        <pc:cxnChg chg="del">
          <ac:chgData name="Andreas Bräsen" userId="7af54d246c158795" providerId="LiveId" clId="{06AA5F8F-0CD7-49BF-8A51-C3729934496E}" dt="2019-05-14T21:08:45.678" v="12150" actId="478"/>
          <ac:cxnSpMkLst>
            <pc:docMk/>
            <pc:sldMk cId="2648779273" sldId="346"/>
            <ac:cxnSpMk id="57" creationId="{00000000-0000-0000-0000-000000000000}"/>
          </ac:cxnSpMkLst>
        </pc:cxnChg>
        <pc:cxnChg chg="del">
          <ac:chgData name="Andreas Bräsen" userId="7af54d246c158795" providerId="LiveId" clId="{06AA5F8F-0CD7-49BF-8A51-C3729934496E}" dt="2019-05-14T21:08:48.725" v="12152" actId="478"/>
          <ac:cxnSpMkLst>
            <pc:docMk/>
            <pc:sldMk cId="2648779273" sldId="346"/>
            <ac:cxnSpMk id="61" creationId="{00000000-0000-0000-0000-000000000000}"/>
          </ac:cxnSpMkLst>
        </pc:cxnChg>
        <pc:cxnChg chg="del">
          <ac:chgData name="Andreas Bräsen" userId="7af54d246c158795" providerId="LiveId" clId="{06AA5F8F-0CD7-49BF-8A51-C3729934496E}" dt="2019-05-14T21:08:46.348" v="12151" actId="478"/>
          <ac:cxnSpMkLst>
            <pc:docMk/>
            <pc:sldMk cId="2648779273" sldId="346"/>
            <ac:cxnSpMk id="64" creationId="{00000000-0000-0000-0000-000000000000}"/>
          </ac:cxnSpMkLst>
        </pc:cxnChg>
        <pc:cxnChg chg="del mod">
          <ac:chgData name="Andreas Bräsen" userId="7af54d246c158795" providerId="LiveId" clId="{06AA5F8F-0CD7-49BF-8A51-C3729934496E}" dt="2019-05-14T21:08:50.208" v="12153" actId="478"/>
          <ac:cxnSpMkLst>
            <pc:docMk/>
            <pc:sldMk cId="2648779273" sldId="346"/>
            <ac:cxnSpMk id="66" creationId="{00000000-0000-0000-0000-000000000000}"/>
          </ac:cxnSpMkLst>
        </pc:cxnChg>
        <pc:cxnChg chg="del mod">
          <ac:chgData name="Andreas Bräsen" userId="7af54d246c158795" providerId="LiveId" clId="{06AA5F8F-0CD7-49BF-8A51-C3729934496E}" dt="2019-05-14T21:08:44.183" v="12149" actId="478"/>
          <ac:cxnSpMkLst>
            <pc:docMk/>
            <pc:sldMk cId="2648779273" sldId="346"/>
            <ac:cxnSpMk id="90" creationId="{00000000-0000-0000-0000-000000000000}"/>
          </ac:cxnSpMkLst>
        </pc:cxnChg>
        <pc:cxnChg chg="del mod">
          <ac:chgData name="Andreas Bräsen" userId="7af54d246c158795" providerId="LiveId" clId="{06AA5F8F-0CD7-49BF-8A51-C3729934496E}" dt="2019-05-14T21:08:42.382" v="12148" actId="478"/>
          <ac:cxnSpMkLst>
            <pc:docMk/>
            <pc:sldMk cId="2648779273" sldId="346"/>
            <ac:cxnSpMk id="93" creationId="{00000000-0000-0000-0000-000000000000}"/>
          </ac:cxnSpMkLst>
        </pc:cxnChg>
      </pc:sldChg>
      <pc:sldChg chg="delSp modSp add ord">
        <pc:chgData name="Andreas Bräsen" userId="7af54d246c158795" providerId="LiveId" clId="{06AA5F8F-0CD7-49BF-8A51-C3729934496E}" dt="2019-05-14T21:09:16.649" v="12162" actId="478"/>
        <pc:sldMkLst>
          <pc:docMk/>
          <pc:sldMk cId="1763297543" sldId="347"/>
        </pc:sldMkLst>
        <pc:spChg chg="mod">
          <ac:chgData name="Andreas Bräsen" userId="7af54d246c158795" providerId="LiveId" clId="{06AA5F8F-0CD7-49BF-8A51-C3729934496E}" dt="2019-05-14T21:06:26.444" v="12102" actId="20577"/>
          <ac:spMkLst>
            <pc:docMk/>
            <pc:sldMk cId="1763297543" sldId="347"/>
            <ac:spMk id="2" creationId="{00000000-0000-0000-0000-000000000000}"/>
          </ac:spMkLst>
        </pc:spChg>
        <pc:spChg chg="mod">
          <ac:chgData name="Andreas Bräsen" userId="7af54d246c158795" providerId="LiveId" clId="{06AA5F8F-0CD7-49BF-8A51-C3729934496E}" dt="2019-05-13T20:38:29.889" v="10118" actId="14100"/>
          <ac:spMkLst>
            <pc:docMk/>
            <pc:sldMk cId="1763297543" sldId="347"/>
            <ac:spMk id="4" creationId="{636D7A18-1388-4399-BC6C-2DC1D7D27450}"/>
          </ac:spMkLst>
        </pc:spChg>
        <pc:grpChg chg="del">
          <ac:chgData name="Andreas Bräsen" userId="7af54d246c158795" providerId="LiveId" clId="{06AA5F8F-0CD7-49BF-8A51-C3729934496E}" dt="2019-05-14T21:09:07.825" v="12155" actId="478"/>
          <ac:grpSpMkLst>
            <pc:docMk/>
            <pc:sldMk cId="1763297543" sldId="347"/>
            <ac:grpSpMk id="97" creationId="{00000000-0000-0000-0000-000000000000}"/>
          </ac:grpSpMkLst>
        </pc:grpChg>
        <pc:picChg chg="del">
          <ac:chgData name="Andreas Bräsen" userId="7af54d246c158795" providerId="LiveId" clId="{06AA5F8F-0CD7-49BF-8A51-C3729934496E}" dt="2019-05-14T21:06:49.219" v="12114" actId="478"/>
          <ac:picMkLst>
            <pc:docMk/>
            <pc:sldMk cId="1763297543" sldId="347"/>
            <ac:picMk id="99" creationId="{18D593B8-4A13-4278-BF30-177584ED0F1A}"/>
          </ac:picMkLst>
        </pc:picChg>
        <pc:cxnChg chg="del">
          <ac:chgData name="Andreas Bräsen" userId="7af54d246c158795" providerId="LiveId" clId="{06AA5F8F-0CD7-49BF-8A51-C3729934496E}" dt="2019-05-14T21:09:14.550" v="12160" actId="478"/>
          <ac:cxnSpMkLst>
            <pc:docMk/>
            <pc:sldMk cId="1763297543" sldId="347"/>
            <ac:cxnSpMk id="17" creationId="{00000000-0000-0000-0000-000000000000}"/>
          </ac:cxnSpMkLst>
        </pc:cxnChg>
        <pc:cxnChg chg="del">
          <ac:chgData name="Andreas Bräsen" userId="7af54d246c158795" providerId="LiveId" clId="{06AA5F8F-0CD7-49BF-8A51-C3729934496E}" dt="2019-05-14T21:09:11.469" v="12158" actId="478"/>
          <ac:cxnSpMkLst>
            <pc:docMk/>
            <pc:sldMk cId="1763297543" sldId="347"/>
            <ac:cxnSpMk id="57" creationId="{00000000-0000-0000-0000-000000000000}"/>
          </ac:cxnSpMkLst>
        </pc:cxnChg>
        <pc:cxnChg chg="del">
          <ac:chgData name="Andreas Bräsen" userId="7af54d246c158795" providerId="LiveId" clId="{06AA5F8F-0CD7-49BF-8A51-C3729934496E}" dt="2019-05-14T21:09:16.649" v="12162" actId="478"/>
          <ac:cxnSpMkLst>
            <pc:docMk/>
            <pc:sldMk cId="1763297543" sldId="347"/>
            <ac:cxnSpMk id="61" creationId="{00000000-0000-0000-0000-000000000000}"/>
          </ac:cxnSpMkLst>
        </pc:cxnChg>
        <pc:cxnChg chg="del">
          <ac:chgData name="Andreas Bräsen" userId="7af54d246c158795" providerId="LiveId" clId="{06AA5F8F-0CD7-49BF-8A51-C3729934496E}" dt="2019-05-14T21:09:12.560" v="12159" actId="478"/>
          <ac:cxnSpMkLst>
            <pc:docMk/>
            <pc:sldMk cId="1763297543" sldId="347"/>
            <ac:cxnSpMk id="64" creationId="{00000000-0000-0000-0000-000000000000}"/>
          </ac:cxnSpMkLst>
        </pc:cxnChg>
        <pc:cxnChg chg="del mod">
          <ac:chgData name="Andreas Bräsen" userId="7af54d246c158795" providerId="LiveId" clId="{06AA5F8F-0CD7-49BF-8A51-C3729934496E}" dt="2019-05-14T21:09:15.277" v="12161" actId="478"/>
          <ac:cxnSpMkLst>
            <pc:docMk/>
            <pc:sldMk cId="1763297543" sldId="347"/>
            <ac:cxnSpMk id="66" creationId="{00000000-0000-0000-0000-000000000000}"/>
          </ac:cxnSpMkLst>
        </pc:cxnChg>
        <pc:cxnChg chg="del mod">
          <ac:chgData name="Andreas Bräsen" userId="7af54d246c158795" providerId="LiveId" clId="{06AA5F8F-0CD7-49BF-8A51-C3729934496E}" dt="2019-05-14T21:09:08.994" v="12156" actId="478"/>
          <ac:cxnSpMkLst>
            <pc:docMk/>
            <pc:sldMk cId="1763297543" sldId="347"/>
            <ac:cxnSpMk id="90" creationId="{00000000-0000-0000-0000-000000000000}"/>
          </ac:cxnSpMkLst>
        </pc:cxnChg>
        <pc:cxnChg chg="del mod">
          <ac:chgData name="Andreas Bräsen" userId="7af54d246c158795" providerId="LiveId" clId="{06AA5F8F-0CD7-49BF-8A51-C3729934496E}" dt="2019-05-14T21:09:10.060" v="12157" actId="478"/>
          <ac:cxnSpMkLst>
            <pc:docMk/>
            <pc:sldMk cId="1763297543" sldId="347"/>
            <ac:cxnSpMk id="93" creationId="{00000000-0000-0000-0000-000000000000}"/>
          </ac:cxnSpMkLst>
        </pc:cxnChg>
      </pc:sldChg>
      <pc:sldChg chg="addSp modSp add modAnim">
        <pc:chgData name="Andreas Bräsen" userId="7af54d246c158795" providerId="LiveId" clId="{06AA5F8F-0CD7-49BF-8A51-C3729934496E}" dt="2019-05-13T20:39:56.634" v="10160"/>
        <pc:sldMkLst>
          <pc:docMk/>
          <pc:sldMk cId="3081995507" sldId="348"/>
        </pc:sldMkLst>
        <pc:spChg chg="add mod">
          <ac:chgData name="Andreas Bräsen" userId="7af54d246c158795" providerId="LiveId" clId="{06AA5F8F-0CD7-49BF-8A51-C3729934496E}" dt="2019-05-13T20:39:46.319" v="10158" actId="20577"/>
          <ac:spMkLst>
            <pc:docMk/>
            <pc:sldMk cId="3081995507" sldId="348"/>
            <ac:spMk id="2" creationId="{4E675058-E471-4510-A63D-877DB331CD38}"/>
          </ac:spMkLst>
        </pc:spChg>
        <pc:spChg chg="add mod">
          <ac:chgData name="Andreas Bräsen" userId="7af54d246c158795" providerId="LiveId" clId="{06AA5F8F-0CD7-49BF-8A51-C3729934496E}" dt="2019-05-13T20:39:23.763" v="10123" actId="20577"/>
          <ac:spMkLst>
            <pc:docMk/>
            <pc:sldMk cId="3081995507" sldId="348"/>
            <ac:spMk id="3" creationId="{4879CE44-BB62-43BA-8C07-B45379847544}"/>
          </ac:spMkLst>
        </pc:spChg>
      </pc:sldChg>
      <pc:sldChg chg="modSp add ord modNotesTx">
        <pc:chgData name="Andreas Bräsen" userId="7af54d246c158795" providerId="LiveId" clId="{06AA5F8F-0CD7-49BF-8A51-C3729934496E}" dt="2019-05-14T21:32:57.959" v="12281" actId="20577"/>
        <pc:sldMkLst>
          <pc:docMk/>
          <pc:sldMk cId="4142902931" sldId="350"/>
        </pc:sldMkLst>
        <pc:spChg chg="mod">
          <ac:chgData name="Andreas Bräsen" userId="7af54d246c158795" providerId="LiveId" clId="{06AA5F8F-0CD7-49BF-8A51-C3729934496E}" dt="2019-05-13T21:06:43.189" v="10232" actId="20577"/>
          <ac:spMkLst>
            <pc:docMk/>
            <pc:sldMk cId="4142902931" sldId="350"/>
            <ac:spMk id="6" creationId="{93866EB4-4CAB-4680-BB38-D7E4604CA25F}"/>
          </ac:spMkLst>
        </pc:spChg>
      </pc:sldChg>
      <pc:sldChg chg="modSp add ord modNotesTx">
        <pc:chgData name="Andreas Bräsen" userId="7af54d246c158795" providerId="LiveId" clId="{06AA5F8F-0CD7-49BF-8A51-C3729934496E}" dt="2019-05-14T21:32:53.456" v="12280" actId="20577"/>
        <pc:sldMkLst>
          <pc:docMk/>
          <pc:sldMk cId="1963098314" sldId="351"/>
        </pc:sldMkLst>
        <pc:spChg chg="mod">
          <ac:chgData name="Andreas Bräsen" userId="7af54d246c158795" providerId="LiveId" clId="{06AA5F8F-0CD7-49BF-8A51-C3729934496E}" dt="2019-05-13T21:08:45.066" v="10289" actId="20577"/>
          <ac:spMkLst>
            <pc:docMk/>
            <pc:sldMk cId="1963098314" sldId="351"/>
            <ac:spMk id="6" creationId="{93866EB4-4CAB-4680-BB38-D7E4604CA25F}"/>
          </ac:spMkLst>
        </pc:spChg>
      </pc:sldChg>
      <pc:sldChg chg="addSp modSp add modAnim">
        <pc:chgData name="Andreas Bräsen" userId="7af54d246c158795" providerId="LiveId" clId="{06AA5F8F-0CD7-49BF-8A51-C3729934496E}" dt="2019-05-15T21:25:35.394" v="14299"/>
        <pc:sldMkLst>
          <pc:docMk/>
          <pc:sldMk cId="1008482205" sldId="352"/>
        </pc:sldMkLst>
        <pc:spChg chg="mod">
          <ac:chgData name="Andreas Bräsen" userId="7af54d246c158795" providerId="LiveId" clId="{06AA5F8F-0CD7-49BF-8A51-C3729934496E}" dt="2019-05-13T22:24:56.088" v="10305" actId="20577"/>
          <ac:spMkLst>
            <pc:docMk/>
            <pc:sldMk cId="1008482205" sldId="352"/>
            <ac:spMk id="2" creationId="{0EBD9126-ABDB-4D7A-8BB2-BD1ECC537B04}"/>
          </ac:spMkLst>
        </pc:spChg>
        <pc:spChg chg="add mod">
          <ac:chgData name="Andreas Bräsen" userId="7af54d246c158795" providerId="LiveId" clId="{06AA5F8F-0CD7-49BF-8A51-C3729934496E}" dt="2019-05-15T21:25:32.209" v="14298" actId="1076"/>
          <ac:spMkLst>
            <pc:docMk/>
            <pc:sldMk cId="1008482205" sldId="352"/>
            <ac:spMk id="4" creationId="{8FCEBBF5-5C09-44EC-84C2-CF9B5D48927D}"/>
          </ac:spMkLst>
        </pc:spChg>
        <pc:picChg chg="add mod">
          <ac:chgData name="Andreas Bräsen" userId="7af54d246c158795" providerId="LiveId" clId="{06AA5F8F-0CD7-49BF-8A51-C3729934496E}" dt="2019-05-15T21:25:32.209" v="14298" actId="1076"/>
          <ac:picMkLst>
            <pc:docMk/>
            <pc:sldMk cId="1008482205" sldId="352"/>
            <ac:picMk id="3" creationId="{C5F0AB9D-BF15-460F-BA97-6D4149838247}"/>
          </ac:picMkLst>
        </pc:picChg>
        <pc:picChg chg="add mod">
          <ac:chgData name="Andreas Bräsen" userId="7af54d246c158795" providerId="LiveId" clId="{06AA5F8F-0CD7-49BF-8A51-C3729934496E}" dt="2019-05-15T21:25:32.209" v="14298" actId="1076"/>
          <ac:picMkLst>
            <pc:docMk/>
            <pc:sldMk cId="1008482205" sldId="352"/>
            <ac:picMk id="5" creationId="{DFAC5C39-7D21-4395-9292-4A2CEBDD1DC0}"/>
          </ac:picMkLst>
        </pc:picChg>
      </pc:sldChg>
      <pc:sldChg chg="addSp modSp add ord modAnim">
        <pc:chgData name="Andreas Bräsen" userId="7af54d246c158795" providerId="LiveId" clId="{06AA5F8F-0CD7-49BF-8A51-C3729934496E}" dt="2019-05-14T21:00:04.142" v="12065" actId="1076"/>
        <pc:sldMkLst>
          <pc:docMk/>
          <pc:sldMk cId="1642701675" sldId="353"/>
        </pc:sldMkLst>
        <pc:picChg chg="add mod">
          <ac:chgData name="Andreas Bräsen" userId="7af54d246c158795" providerId="LiveId" clId="{06AA5F8F-0CD7-49BF-8A51-C3729934496E}" dt="2019-05-14T21:00:04.142" v="12065" actId="1076"/>
          <ac:picMkLst>
            <pc:docMk/>
            <pc:sldMk cId="1642701675" sldId="353"/>
            <ac:picMk id="14" creationId="{CB26FA9A-4BD7-4ECD-BF6D-2920EB3913B1}"/>
          </ac:picMkLst>
        </pc:picChg>
      </pc:sldChg>
      <pc:sldChg chg="addSp delSp modSp add">
        <pc:chgData name="Andreas Bräsen" userId="7af54d246c158795" providerId="LiveId" clId="{06AA5F8F-0CD7-49BF-8A51-C3729934496E}" dt="2019-05-14T22:09:29.775" v="12395" actId="1076"/>
        <pc:sldMkLst>
          <pc:docMk/>
          <pc:sldMk cId="3965204793" sldId="354"/>
        </pc:sldMkLst>
        <pc:spChg chg="mod">
          <ac:chgData name="Andreas Bräsen" userId="7af54d246c158795" providerId="LiveId" clId="{06AA5F8F-0CD7-49BF-8A51-C3729934496E}" dt="2019-05-14T22:08:45.931" v="12365" actId="1076"/>
          <ac:spMkLst>
            <pc:docMk/>
            <pc:sldMk cId="3965204793" sldId="354"/>
            <ac:spMk id="2" creationId="{17431EFF-D7C4-4822-92E5-7FFCCE31D164}"/>
          </ac:spMkLst>
        </pc:spChg>
        <pc:spChg chg="del">
          <ac:chgData name="Andreas Bräsen" userId="7af54d246c158795" providerId="LiveId" clId="{06AA5F8F-0CD7-49BF-8A51-C3729934496E}" dt="2019-05-14T22:06:35.418" v="12361" actId="478"/>
          <ac:spMkLst>
            <pc:docMk/>
            <pc:sldMk cId="3965204793" sldId="354"/>
            <ac:spMk id="3" creationId="{0F6EAEE2-D1DB-434F-9D35-9BDFCFB4462E}"/>
          </ac:spMkLst>
        </pc:spChg>
        <pc:picChg chg="add mod">
          <ac:chgData name="Andreas Bräsen" userId="7af54d246c158795" providerId="LiveId" clId="{06AA5F8F-0CD7-49BF-8A51-C3729934496E}" dt="2019-05-14T22:09:29.775" v="12395" actId="1076"/>
          <ac:picMkLst>
            <pc:docMk/>
            <pc:sldMk cId="3965204793" sldId="354"/>
            <ac:picMk id="4" creationId="{1BBF8936-83B6-4E0E-94E1-954A5FFE5DCE}"/>
          </ac:picMkLst>
        </pc:picChg>
      </pc:sldChg>
      <pc:sldChg chg="modSp add modAnim">
        <pc:chgData name="Andreas Bräsen" userId="7af54d246c158795" providerId="LiveId" clId="{06AA5F8F-0CD7-49BF-8A51-C3729934496E}" dt="2019-05-14T22:14:44.645" v="12540"/>
        <pc:sldMkLst>
          <pc:docMk/>
          <pc:sldMk cId="1141849636" sldId="355"/>
        </pc:sldMkLst>
        <pc:spChg chg="mod">
          <ac:chgData name="Andreas Bräsen" userId="7af54d246c158795" providerId="LiveId" clId="{06AA5F8F-0CD7-49BF-8A51-C3729934496E}" dt="2019-05-14T22:13:20.282" v="12472" actId="20577"/>
          <ac:spMkLst>
            <pc:docMk/>
            <pc:sldMk cId="1141849636" sldId="355"/>
            <ac:spMk id="2" creationId="{D4D67E7C-22D5-4E87-8803-06C41A794025}"/>
          </ac:spMkLst>
        </pc:spChg>
        <pc:spChg chg="mod">
          <ac:chgData name="Andreas Bräsen" userId="7af54d246c158795" providerId="LiveId" clId="{06AA5F8F-0CD7-49BF-8A51-C3729934496E}" dt="2019-05-14T22:14:29.565" v="12539" actId="15"/>
          <ac:spMkLst>
            <pc:docMk/>
            <pc:sldMk cId="1141849636" sldId="355"/>
            <ac:spMk id="3" creationId="{5B170C46-F566-4E7A-B13E-CD486C91DA84}"/>
          </ac:spMkLst>
        </pc:spChg>
      </pc:sldChg>
      <pc:sldChg chg="modSp add modAnim">
        <pc:chgData name="Andreas Bräsen" userId="7af54d246c158795" providerId="LiveId" clId="{06AA5F8F-0CD7-49BF-8A51-C3729934496E}" dt="2019-05-14T23:51:48.085" v="13753"/>
        <pc:sldMkLst>
          <pc:docMk/>
          <pc:sldMk cId="2638207767" sldId="356"/>
        </pc:sldMkLst>
        <pc:spChg chg="mod">
          <ac:chgData name="Andreas Bräsen" userId="7af54d246c158795" providerId="LiveId" clId="{06AA5F8F-0CD7-49BF-8A51-C3729934496E}" dt="2019-05-14T22:59:01.314" v="13324" actId="20577"/>
          <ac:spMkLst>
            <pc:docMk/>
            <pc:sldMk cId="2638207767" sldId="356"/>
            <ac:spMk id="2" creationId="{CDED3E1B-5D12-4D23-999D-1D23E4FD20E4}"/>
          </ac:spMkLst>
        </pc:spChg>
        <pc:spChg chg="mod">
          <ac:chgData name="Andreas Bräsen" userId="7af54d246c158795" providerId="LiveId" clId="{06AA5F8F-0CD7-49BF-8A51-C3729934496E}" dt="2019-05-14T22:58:48.114" v="13308"/>
          <ac:spMkLst>
            <pc:docMk/>
            <pc:sldMk cId="2638207767" sldId="356"/>
            <ac:spMk id="3" creationId="{F1C67FB5-F3CF-4500-B4D1-074382DF7E45}"/>
          </ac:spMkLst>
        </pc:spChg>
      </pc:sldChg>
      <pc:sldChg chg="addSp delSp modSp add">
        <pc:chgData name="Andreas Bräsen" userId="7af54d246c158795" providerId="LiveId" clId="{06AA5F8F-0CD7-49BF-8A51-C3729934496E}" dt="2019-05-14T23:10:10.540" v="13393" actId="1076"/>
        <pc:sldMkLst>
          <pc:docMk/>
          <pc:sldMk cId="2434804732" sldId="393"/>
        </pc:sldMkLst>
        <pc:spChg chg="mod">
          <ac:chgData name="Andreas Bräsen" userId="7af54d246c158795" providerId="LiveId" clId="{06AA5F8F-0CD7-49BF-8A51-C3729934496E}" dt="2019-05-14T23:09:35.073" v="13390" actId="20577"/>
          <ac:spMkLst>
            <pc:docMk/>
            <pc:sldMk cId="2434804732" sldId="393"/>
            <ac:spMk id="5" creationId="{00000000-0000-0000-0000-000000000000}"/>
          </ac:spMkLst>
        </pc:spChg>
        <pc:picChg chg="add mod">
          <ac:chgData name="Andreas Bräsen" userId="7af54d246c158795" providerId="LiveId" clId="{06AA5F8F-0CD7-49BF-8A51-C3729934496E}" dt="2019-05-14T23:10:10.540" v="13393" actId="1076"/>
          <ac:picMkLst>
            <pc:docMk/>
            <pc:sldMk cId="2434804732" sldId="393"/>
            <ac:picMk id="2" creationId="{4D9DDD9A-4CF3-4A95-96BB-7A74EA03FA5C}"/>
          </ac:picMkLst>
        </pc:picChg>
        <pc:picChg chg="del">
          <ac:chgData name="Andreas Bräsen" userId="7af54d246c158795" providerId="LiveId" clId="{06AA5F8F-0CD7-49BF-8A51-C3729934496E}" dt="2019-05-14T23:10:06.479" v="13391" actId="478"/>
          <ac:picMkLst>
            <pc:docMk/>
            <pc:sldMk cId="2434804732" sldId="393"/>
            <ac:picMk id="4" creationId="{00000000-0000-0000-0000-000000000000}"/>
          </ac:picMkLst>
        </pc:picChg>
      </pc:sldChg>
      <pc:sldChg chg="delSp modSp add">
        <pc:chgData name="Andreas Bräsen" userId="7af54d246c158795" providerId="LiveId" clId="{06AA5F8F-0CD7-49BF-8A51-C3729934496E}" dt="2019-05-14T23:07:14.247" v="13380" actId="20577"/>
        <pc:sldMkLst>
          <pc:docMk/>
          <pc:sldMk cId="1660675985" sldId="395"/>
        </pc:sldMkLst>
        <pc:spChg chg="mod">
          <ac:chgData name="Andreas Bräsen" userId="7af54d246c158795" providerId="LiveId" clId="{06AA5F8F-0CD7-49BF-8A51-C3729934496E}" dt="2019-05-14T23:07:14.247" v="13380" actId="20577"/>
          <ac:spMkLst>
            <pc:docMk/>
            <pc:sldMk cId="1660675985" sldId="395"/>
            <ac:spMk id="6" creationId="{00000000-0000-0000-0000-000000000000}"/>
          </ac:spMkLst>
        </pc:spChg>
        <pc:picChg chg="del">
          <ac:chgData name="Andreas Bräsen" userId="7af54d246c158795" providerId="LiveId" clId="{06AA5F8F-0CD7-49BF-8A51-C3729934496E}" dt="2019-05-14T23:06:29.401" v="13360" actId="478"/>
          <ac:picMkLst>
            <pc:docMk/>
            <pc:sldMk cId="1660675985" sldId="395"/>
            <ac:picMk id="7" creationId="{00000000-0000-0000-0000-000000000000}"/>
          </ac:picMkLst>
        </pc:picChg>
        <pc:picChg chg="mod">
          <ac:chgData name="Andreas Bräsen" userId="7af54d246c158795" providerId="LiveId" clId="{06AA5F8F-0CD7-49BF-8A51-C3729934496E}" dt="2019-05-14T23:06:33.667" v="13361" actId="1076"/>
          <ac:picMkLst>
            <pc:docMk/>
            <pc:sldMk cId="1660675985" sldId="395"/>
            <ac:picMk id="8" creationId="{00000000-0000-0000-0000-000000000000}"/>
          </ac:picMkLst>
        </pc:picChg>
      </pc:sldChg>
      <pc:sldChg chg="add ord">
        <pc:chgData name="Andreas Bräsen" userId="7af54d246c158795" providerId="LiveId" clId="{06AA5F8F-0CD7-49BF-8A51-C3729934496E}" dt="2019-05-14T23:54:15.277" v="13758"/>
        <pc:sldMkLst>
          <pc:docMk/>
          <pc:sldMk cId="1456522230" sldId="401"/>
        </pc:sldMkLst>
      </pc:sldChg>
      <pc:sldChg chg="add ord">
        <pc:chgData name="Andreas Bräsen" userId="7af54d246c158795" providerId="LiveId" clId="{06AA5F8F-0CD7-49BF-8A51-C3729934496E}" dt="2019-05-14T23:08:37.329" v="13383"/>
        <pc:sldMkLst>
          <pc:docMk/>
          <pc:sldMk cId="3458142899" sldId="402"/>
        </pc:sldMkLst>
      </pc:sldChg>
      <pc:sldChg chg="addSp delSp modSp add ord">
        <pc:chgData name="Andreas Bräsen" userId="7af54d246c158795" providerId="LiveId" clId="{06AA5F8F-0CD7-49BF-8A51-C3729934496E}" dt="2019-05-14T23:14:37.907" v="13431" actId="5793"/>
        <pc:sldMkLst>
          <pc:docMk/>
          <pc:sldMk cId="2967855199" sldId="403"/>
        </pc:sldMkLst>
        <pc:spChg chg="mod">
          <ac:chgData name="Andreas Bräsen" userId="7af54d246c158795" providerId="LiveId" clId="{06AA5F8F-0CD7-49BF-8A51-C3729934496E}" dt="2019-05-14T23:14:37.907" v="13431" actId="5793"/>
          <ac:spMkLst>
            <pc:docMk/>
            <pc:sldMk cId="2967855199" sldId="403"/>
            <ac:spMk id="2" creationId="{3BA6A772-7C09-4F52-804D-07405D68AFF8}"/>
          </ac:spMkLst>
        </pc:spChg>
        <pc:spChg chg="del">
          <ac:chgData name="Andreas Bräsen" userId="7af54d246c158795" providerId="LiveId" clId="{06AA5F8F-0CD7-49BF-8A51-C3729934496E}" dt="2019-05-14T23:14:27.543" v="13416" actId="478"/>
          <ac:spMkLst>
            <pc:docMk/>
            <pc:sldMk cId="2967855199" sldId="403"/>
            <ac:spMk id="3" creationId="{1A5DAAA3-77A5-472A-B155-AD80B1807938}"/>
          </ac:spMkLst>
        </pc:spChg>
        <pc:spChg chg="add mod">
          <ac:chgData name="Andreas Bräsen" userId="7af54d246c158795" providerId="LiveId" clId="{06AA5F8F-0CD7-49BF-8A51-C3729934496E}" dt="2019-05-14T23:14:27.543" v="13416" actId="478"/>
          <ac:spMkLst>
            <pc:docMk/>
            <pc:sldMk cId="2967855199" sldId="403"/>
            <ac:spMk id="6" creationId="{EF223171-1255-4603-88E5-3D4ECD18088E}"/>
          </ac:spMkLst>
        </pc:spChg>
        <pc:picChg chg="del">
          <ac:chgData name="Andreas Bräsen" userId="7af54d246c158795" providerId="LiveId" clId="{06AA5F8F-0CD7-49BF-8A51-C3729934496E}" dt="2019-05-14T23:14:30.661" v="13417" actId="478"/>
          <ac:picMkLst>
            <pc:docMk/>
            <pc:sldMk cId="2967855199" sldId="403"/>
            <ac:picMk id="4" creationId="{8003EC9B-718E-4C9A-82FB-4E657677ADDA}"/>
          </ac:picMkLst>
        </pc:picChg>
      </pc:sldChg>
      <pc:sldChg chg="add">
        <pc:chgData name="Andreas Bräsen" userId="7af54d246c158795" providerId="LiveId" clId="{06AA5F8F-0CD7-49BF-8A51-C3729934496E}" dt="2019-05-14T23:19:32.151" v="13522"/>
        <pc:sldMkLst>
          <pc:docMk/>
          <pc:sldMk cId="3283097717" sldId="404"/>
        </pc:sldMkLst>
      </pc:sldChg>
      <pc:sldChg chg="add ord">
        <pc:chgData name="Andreas Bräsen" userId="7af54d246c158795" providerId="LiveId" clId="{06AA5F8F-0CD7-49BF-8A51-C3729934496E}" dt="2019-05-15T21:42:16.811" v="14367"/>
        <pc:sldMkLst>
          <pc:docMk/>
          <pc:sldMk cId="31867059" sldId="405"/>
        </pc:sldMkLst>
      </pc:sldChg>
      <pc:sldChg chg="add del">
        <pc:chgData name="Andreas Bräsen" userId="7af54d246c158795" providerId="LiveId" clId="{06AA5F8F-0CD7-49BF-8A51-C3729934496E}" dt="2019-05-15T21:40:24.414" v="14362" actId="2696"/>
        <pc:sldMkLst>
          <pc:docMk/>
          <pc:sldMk cId="3303664612" sldId="405"/>
        </pc:sldMkLst>
      </pc:sldChg>
      <pc:sldChg chg="add del">
        <pc:chgData name="Andreas Bräsen" userId="7af54d246c158795" providerId="LiveId" clId="{06AA5F8F-0CD7-49BF-8A51-C3729934496E}" dt="2019-05-15T21:40:24.402" v="14361" actId="2696"/>
        <pc:sldMkLst>
          <pc:docMk/>
          <pc:sldMk cId="1053468948" sldId="406"/>
        </pc:sldMkLst>
      </pc:sldChg>
      <pc:sldChg chg="add ord">
        <pc:chgData name="Andreas Bräsen" userId="7af54d246c158795" providerId="LiveId" clId="{06AA5F8F-0CD7-49BF-8A51-C3729934496E}" dt="2019-05-15T21:42:16.811" v="14367"/>
        <pc:sldMkLst>
          <pc:docMk/>
          <pc:sldMk cId="1569366170" sldId="406"/>
        </pc:sldMkLst>
      </pc:sldChg>
      <pc:sldMasterChg chg="delSldLayout">
        <pc:chgData name="Andreas Bräsen" userId="7af54d246c158795" providerId="LiveId" clId="{06AA5F8F-0CD7-49BF-8A51-C3729934496E}" dt="2019-05-15T21:40:24.417" v="14363" actId="2696"/>
        <pc:sldMasterMkLst>
          <pc:docMk/>
          <pc:sldMasterMk cId="2324341256" sldId="2147483744"/>
        </pc:sldMasterMkLst>
        <pc:sldLayoutChg chg="del">
          <pc:chgData name="Andreas Bräsen" userId="7af54d246c158795" providerId="LiveId" clId="{06AA5F8F-0CD7-49BF-8A51-C3729934496E}" dt="2019-05-15T21:40:24.417" v="14363" actId="2696"/>
          <pc:sldLayoutMkLst>
            <pc:docMk/>
            <pc:sldMasterMk cId="2324341256" sldId="2147483744"/>
            <pc:sldLayoutMk cId="1708364993" sldId="2147483756"/>
          </pc:sldLayoutMkLst>
        </pc:sldLayoutChg>
      </pc:sldMasterChg>
    </pc:docChg>
  </pc:docChgLst>
</pc:chgInfo>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098"/>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17 49 528 0,'-11'-5'196'0,"11"5"-152"0,-6-11-12 0,6 6 168 15,6 5-116-15,-6-5 132 16,0 5-124-16,-6-5 112 16,6 5-116-16,0-5 88 15,6 5-100-15,-12-5 48 16,6 10-72-16,0-10 32 15,12 5-48-15,-1-5 32 16,1 5-36-16,5-5-20 16,0 10-4-16,12-5 0 15,0 5-4-15,11-5-28 16,6 5 12-16,11 0 24 16,6 0-8-16,1-5 20 15,-7 5-16-15,6-5-12 16,-5 5 0-16,-1-5 12 15,-5 0-4-15,-6-5-20 0,0 5 8 16,-6-5 20-16,0 5-4 16,1-5-4-16,-1 5 0 0,0-5-4 15,0 10 0-15,6-5 16 16,-6 0-8-16,1 0-12 16,-1 0 0-16,0-5 28 15,0 5-12-15,-5-5 32 16,-1 5-28-16,1-5 20 15,-7 10-20-15,1-5 8 16,0 5-12-16,-6-5-8 16,6 5 0-16,-7-5-4 15,1 0 0-15,-5 0-484 16,-1 0 264-16</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84"/>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18 5 416 0,'-18'-5'152'0,"18"5"-116"0,12 0-12 0,-12 0 84 16,0 0-64-16,0 0 44 15,0 0-52-15,0 0 52 16,11 10-52-16,1-5 56 16,11 0-56-16,-6 0 44 15,0 1-44-15,6-1 32 16,0 0-36-16,12-5 24 15,-1 5-28-15,12-5-28 16,6 0 0-16,5 0 36 16,1 0-24-16,11 0 52 15,-6 5-36-15,6 0 12 16,0 5-24-16,0-5 0 16,-6 11-8-16,6-11 20 15,-6 0-16-15,17-5 40 16,-5 0-28-16,11-5 64 15,-17 5-48-15,0-5 52 16,-6-5-52-16,-5 4 8 16,-6 6-32-16,-6 0 80 0,-6 6-52 15,-6 4-12-15,-5 0-20 16,-6-5-20-16,0 0 4 16,-6 0 20-16,6 0-8 15,0-5 4-15,0 0-4 0,-6 0 4 16,6 0-8-16,-11 0 8 15,5 0-8-15</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85"/>
    </inkml:context>
    <inkml:brush xml:id="br0">
      <inkml:brushProperty name="width" value="0.25" units="cm"/>
      <inkml:brushProperty name="height" value="0.5" units="cm"/>
      <inkml:brushProperty name="color" value="#FFFF00"/>
      <inkml:brushProperty name="tip" value="rectangle"/>
      <inkml:brushProperty name="rasterOp" value="maskPen"/>
      <inkml:brushProperty name="fitToCurve" value="1"/>
    </inkml:brush>
  </inkml:definitions>
  <inkml:trace contextRef="#ctx0" brushRef="#br0">53 65 572 0,'-34'-5'208'0,"34"5"-160"0,11-5-12 0,-11-5 136 16,0 20-100-16,0-10 32 15,12 5-60-15,-1 0 16 16,6 5-32-16,1 0 8 15,5 1-20-15,-1-6 96 16,7 0-60-16,11-10 28 16,1 5-44-16,10-5 4 15,1 5-24-15,11-6 52 16,6 1-36-16,12-5 12 16,-1 10-28-16,1-5-8 15,-13 10-4-15,1-5 20 16,-5 5-12-16,5 0 76 15,-6 0-52-15,0-5 68 16,6 0-64-16,-17-5 44 16,-1 5-48-16,1-5 32 15,-6 0-36-15,-6-5 8 16,-5 5-24-16,-1-10 8 16,-5 9-12-16,0-4 0 15,5 10-4-15,-5-10 4 16,-6 10-8-16,-6-5-12 0,0 5 4 15,0-5-304-15,1 0 168 0,5 0-684 16,0 10 460-16</inkml:trace>
</inkml:ink>
</file>

<file path=ppt/ink/ink1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86"/>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brush xml:id="br2">
      <inkml:brushProperty name="width" value="0.35" units="cm"/>
      <inkml:brushProperty name="height" value="0.35" units="cm"/>
      <inkml:brushProperty name="color" value="#57D200"/>
      <inkml:brushProperty name="fitToCurve" value="1"/>
    </inkml:brush>
  </inkml:definitions>
  <inkml:trace contextRef="#ctx0" brushRef="#br0">0 148 456 0,'-11'-10'168'0,"11"10"-128"0,0 0-16 16,5 0 124 0,7 0-88-16,-6 0 108 15,-1 0-96-15,1 0 32 16,0 0-60-16,5-5 64 0,7 5-60 16,-1-10 36-16,6 10-48 0,0-6 44 15,0 6-48-15,5-5 48 16,7 10-48-16,-1-10-16 15,7 5-8-15,5-5 8 16,0 10-8-16,11-5 4 16,0 0-4-16,7-5-16 15,-7 5 4-15,1-5 48 16,-1 5-24-16,-5-5 36 16,-1 0-32-16,1-5 12 15,-6 5-20-15,6-6-8 16,0 11-4-16,-1-10 4 15,1 10-4-15,5-5 16 16,-5 10-12-16,0-10-12 16,-6 5 0-16,0-5 4 15,0 10 0-15,0-5 8 16,-6 5-4-16,-6-5-12 16,1 0 4-16,-6 0 20 15,-7 0-8-15,1-5 4 16,6 5-4-16,-6-5-16 15,0 0 4-15,-6-5 28 16,1 10-12-16,-1-11 24 16,0 11-24-16,-5-10 12 15,-1 10-12-15,-5-5-8 16,0 5 0-16,-6-5-4 16,5 10 0-16,1-5 0 15,0 0 0-15,-6 0 0 0,0 0 0 16,-6 0 0-16,6 0 0 0,-6 0 8 15,12 0-4-15,-6 0-12 16,0 10 4-16,-6 1 12 16,6-1-4-16,-5-5-4 15,-1 5 4-15,-6-5-16 16,7 0 8-16,-7 0 12 16,6 6-4-16,-11-6 16 15,11 0-12-15,-17 0-20 16,12 0 4-16,-18-5 4 15,12 0 4-15,-18 0 8 16,12 0-4-16,-11 0-4 16,5 0 4-16,-17-5-4 15,12 5 0-15,-18-5 0 16,6 5 0-16,-11-5 8 16,17 10-4-16,-24-5 32 15,18 0-20-15,-23 0 12 16,23 0-16-16,-22 0-8 15,16 10 0-15,-17 0-16 16,17 0 8-16,-17 1 4 16,18-1 0-16,-13 0 0 15,18 0 0-15,-11 1 16 16,17 4-8-16,-6-10-12 16,17 0 0-16,-11 0 12 0,17 0-4 15,-6 0-12-15,12 0 4 0,0 1-16 16,5 4 12-16,6-10-4 15,6 5 4-15,0 0 8 16,12 0 0-16,11 0-28 16,11 0 16-16,18-5 12 15,0 0 4-15,11 0-4 16,0 0 4-16,6 0 4 16,-6 0-4-16,6 0-4 15,0 0 4-15,0 0-4 16,0 0 0-16,0 0-28 15,0 5 16-15,6-5 12 16,-6 6 4-16,-12-1-4 16,-5 5 4-16,-6-5 12 15,0 0-8-15,-6-5-20 16,-6 5 4-16,1-10 32 16,-1 5-16-16,-5-5 8 15,0 5-8-15,-6-10-16 16,-6 5 4-16,-6-6 28 15,7 11-12-15,-7-10-32 16,6 10 12-16,-11-10 28 16,6 10-12-16,-12-10-8 15,0 10-4-15,0-10 12 16,0 10-4-16,0-11 8 16,0 11-8-16,-6-5-12 0,0 5 4 15,-5-5 12-15,5 0-4 16,-11-5-12-16,5 10 4 15,-11-5 12-15,6 5-4 0,-12-10 40 16,6 10-20-16,-11-6-4 16,5 12-12-16,-17-12 48 15,6 6-32-15,-12-5 32 16,6 5-28-16,-11-5 28 16,11 5-32-16,-12-5 12 15,12 5-20-15,-17-5-8 16,23 10-4-16,-6-5-172 15,12 0 92-15</inkml:trace>
  <inkml:trace contextRef="#ctx0" brushRef="#br1" timeOffset="1">2723 225 572 0,'0'15'208'0,"0"-15"-160"0,-5 0-12 0,-1 0 156 16,12 0-112-16,-1-5 124 15,13 0-116-15,10-5-16 16,7-1-48-16,11-4 0 16,5 10-12-16,13-5-16 15,5 10 0-15,5 0-4 16,1 10 0-16,5 0 16 15,-5 5-4-15,11-4-12 16,-11 4 4-16,5-5 12 16,-5 0-4-16,6-4 8 15,-1 4-8-15,0-5 8 16,-5 0-8-16,-6 0-4 16,-12 0 4-16,-11 0 40 15,-5 0-24-15,-13-5 8 16,-5 6-16-16,-11-6 0 15,-6 0-4-15,-12-6 28 16,0 6-20-16,-11-5 76 16,5 0-56-16,-16-5 24 15,10 10-40-15,-16-10 28 16,5 5-32-16,-23-6 12 0,12 6-16 16,-17-5 28-16,5 5-24 15,-11-10 32-15,11 4-32 16,-17-4 40-16,18 5-32 15,-18-10-12-15,11 14-8 0,-17-4 28 16,12 5-16-16,-11-5 20 16,22 5-20-1,-6-5 0-15,18 10-8 0,-6-6 28 16,18 6-20-16,-1-5-12 16,12 10-8-16,11 1-16 15,6-1 12-15,17 0 4 16,12 0 4-16,22 0-12 15,7 0 8-15,17-5-4 16,-6 0 0-16,17-5 8 16,-6 0 0-16,12-5 8 15,0-1-4-15,6 1-20 16,-12 10 8-16,0 0 12 16,-11 5 0-16,-1 0 16 15,-10 1-12-15,-7-6-12 16,-11 5 0-16,-11-5 20 15,-1 0-8-15,-17 0 16 16,0 0-16-16,-11 0 24 16,0 0-20-16,-18 0-12 15,7 5-4-15,-24-5 12 16,6 5-4-16,-17-5 24 0,5 5-16 16,-22-5 40-16,11 10-28 0,-29 0 12 15,6 11-20 1,-11-11 0-16,11 5-8 0,-12-10-8 15,18 6 4-15,-11-11 48 16,10 5-28-16,-5-10 0 16,12 5-16-16,-23-5 20 15,22 5-16-15,-11-6 12 16,17 1-12-16,1-5-8 16,16 10 0-16,1-5-16 15,17 10 8-15,5-5-24 16,18 5 16-16,23 0-4 15,5 0 8-15,29-5 8 16,6 6 0-16,17-17 0 16,6 6 0-16,17-15 0 15,1-1 0-15,22 6-12 16,-12 5 8-16,1 5-4 16,-12 5 0-16</inkml:trace>
  <inkml:trace contextRef="#ctx0" brushRef="#br2" timeOffset="2">5326 209 832 0,'-17'-5'308'0,"17"5"-240"0,-12 0-20 0,6 0 140 16,12 0-112-16,-6 0 140 15,0 0-128-15,0 5 40 16,6 0-80-16,5 1 20 16,7-1-40-16,16 0 8 15,6 5-20-15,18-10-8 16,-1 0-4-16,24-5 4 16,-1 5-4-16,12-5 16 15,-6 0-12-15,6 0-12 16,-11 5 0-16,5 0-4 15,-12 5 0-15,1 0 32 16,-6 0-12-16,0 0-32 16,-6 5 12-16,-5-5 36 15,-12 0-16-15,-6-5 24 16,-6 0-20-16,-11 0 0 16,-5 0-8-16,-13-5 12 15,7 5-12-15,-12-10 16 16,0 5-16-16,-6-5-20 15,0 5 4-15,-5-6 20 16,-1 6-4-16,-11-10 4 16,6 5-4-16,-17-16-24 15,5 16 8-15,-23 0 12 0,12 5 0 16,-12 0 8-16,6 5-8 16,-11 0-4-16,11 5 4 0,-17 0-16 15,5 5 8-15,-16 0 4 16,10 1 0-16,-10 4 8 15,16 0-4-15,-11-5 16 16,18 1-12-16,-1-6 24 16,12 0-20-16,-1-5 24 15,18 0-24-15,-5 0 32 16,22 0-28-16,6-5-24 16,6 5 4-16,17-11-8 15,5 6 4-15,18-5 24 16,6 5-8-16,11-10-12 15,1 5 0-15,4-1 4 16,-4 6 0-16,5 0-20 16,-6 5 12-16,6 0 12 15,-6 5 0-15,0 0-20 16,0 0 8-16,1 1 12 16,-7 4 0-16,0-10-4 15,1 0 4-15,-12 0 12 16,0 0-8-16,-6 0-4 15,-6 0 0-15,1-10 4 0,-6 10-4 16,-6-6-4-16,-6 6 4 0,-6-10-24 16,1 10 12-16</inkml:trace>
</inkml:ink>
</file>

<file path=ppt/ink/ink1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89"/>
    </inkml:context>
    <inkml:brush xml:id="br0">
      <inkml:brushProperty name="width" value="0.35" units="cm"/>
      <inkml:brushProperty name="height" value="0.35" units="cm"/>
      <inkml:brushProperty name="color" value="#FFF200"/>
      <inkml:brushProperty name="fitToCurve" value="1"/>
    </inkml:brush>
  </inkml:definitions>
  <inkml:trace contextRef="#ctx0" brushRef="#br0">0 57 228 0,'5'5'84'16,"-5"-5"-64"-16,6-5-8 0,-6 0 72 15,0 10-48-15,0-5-4 16,0 0-20-16,0 0 24 16,12 5-20-16,-1-5 76 15,12 5-56-15,0-5 40 16,0 0-44-16,6-5 24 16,0 5-28-16,5-5 0 15,0 0-16-15,12-6-16 16,0 11 0-16,6-10 12 15,0 10-4-15,5-10 24 16,-5 10-16-16,0-5 12 0,-1 5-12 16,-5-5 28-16,0 5-24 15,0-5 12 1,-6 5-16-16,1-5 0 0,-1 10-4 0,-6-5 12 16,-5 0-12-16,0 0-12 15,-6 0 0-15,0 0-4 16,0 0 0-16,5 0 24 15,1 0-8-15,0-5-28 16,0 5 8-16,-1-6 12 16,1 12 4-16,0-6-4 15,5 5 4-15,-5-5-4 16,6 5 0-16,-1-5 8 16,0 0-4-16,7 0-4 15,-1 0 4-15,0 0-4 16,-5 0 0-16,-1 0 8 15,1 0-4-15</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90"/>
    </inkml:context>
    <inkml:brush xml:id="br0">
      <inkml:brushProperty name="width" value="0.35" units="cm"/>
      <inkml:brushProperty name="height" value="0.35" units="cm"/>
      <inkml:brushProperty name="color" value="#FFF200"/>
      <inkml:brushProperty name="fitToCurve" value="1"/>
    </inkml:brush>
  </inkml:definitions>
  <inkml:trace contextRef="#ctx0" brushRef="#br0">0 72 288 0,'-6'0'108'0,"6"-5"-84"0,12 5-4 15,-1 0-32-15,1 0 4 16,-1 0 64-16,6 0-28 16,0-5 148-16,1 5-100 15,5 0 72-15,5-6-84 16,13 6 8-16,16-5-40 16,12 0 32-16,11-5-36 0,7 0 40 15,-1 0-40-15,0 5 20 16,-11-1-28-16,-1 1-8 15,-5 5-8-15,-5 0 20 0,4 0-12 16,-4 0-4-16,5 0-4 16,0 5 28-16,-6 1-16 15,6-6 4-15,-12 5-12 16,1-5-8-16,-7 0 4 16,-5 5-244-16,-17-5 132 15,-6 5-520 1</inkml:trace>
</inkml:ink>
</file>

<file path=ppt/ink/ink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91"/>
    </inkml:context>
    <inkml:brush xml:id="br0">
      <inkml:brushProperty name="width" value="0.35" units="cm"/>
      <inkml:brushProperty name="height" value="0.35" units="cm"/>
      <inkml:brushProperty name="color" value="#FFF200"/>
      <inkml:brushProperty name="fitToCurve" value="1"/>
    </inkml:brush>
  </inkml:definitions>
  <inkml:trace contextRef="#ctx0" brushRef="#br0">11 108 416 0,'6'0'152'0,"-6"0"-116"0,6 0-12 0,0 0 20 16,-1 0-28-16,-5-6 4 15,6 6-12-15,0-5 56 16,5 10-36-16,-5-10 60 16,6 5-52-16,-1-5 12 15,1 10-32-15,5-5 0 16,0 0-8-16,0-5 12 15,6 5-12-15,0-5 48 16,6 5-28-16,-6-10 28 16,6 5-28-16,-1-10 0 15,1 9-16-15,0-4-16 16,0 10 0-16,-6-5 4 16,5 5 0-16,1-5 24 15,0 10-12-15,-1-10-4 16,1 5-4-16,0-5 4 15,5 0-4-15,1-5-12 16,-1 10 4-16,1-6 4 0,5 6 0 0,-5 0 0 31,-1 11 0-31,0-6 8 16,1 0-4-16,-1-5-4 16,-5 5 4-16,0-5 12 0,0 0-8 15,-1 0-12-15,1 5 0 0,0-5-4 16,5 0 0-16,-5-5 16 15,0 5-4-15,-1-5-12 16,7 5 4-16,-6 0 4 16,5 10 0-16,-5-10 8 15,0 5-4-15,-6-10-4 16,5 5 4-16,-5-5 4 16,12 5-4-16,-12 0-28 15,5 5 12-15,-10-10 4 16,5 5 8-16,-6-5-12 15,6 10 8-15,-6-5 20 16,6 5-8-16,-6-5-12 16,1 5 0-16,-7-10 12 15,6 5-4-15,-5-10-4 16,5 10 4-16,0-5 12 16,0 10-8-16,-5-5-12 15,-1 0 0-15,1-5-4 16,-1 0 0-16,1-6 0 15,-1 6 0-15</inkml:trace>
  <inkml:trace contextRef="#ctx0" brushRef="#br0" timeOffset="1">0 465 196 0,'0'-5'72'0,"0"5"-56"0,40 5-4 0,-28-5 92 16,5 0-60-16,0-5 184 15,6 5-128-15,0-10 80 16,0 5-108-16,6-6 60 15,5 6-76-15,12-5 32 16,0 5-52-16,12-5-28 16,5 5-8-16,12-6 0 15,-7 11 0-15,13-10 24 16,-6 10-12-16,-1-5 32 16,-5 5-28-16,6-5 4 15,-12 0-12-15,6 0-8 16,-6 5 4-16,6-5 4 15,-6 10-4-15,1-10-12 16,-7 5 4-16,0-5 4 16,7 10 0-16,-13-10 16 15,-5 5-8-15,-5-5 4 0,-1 5-4 16,-6-6-16-16,-5 12 4 16,0-6-4-16,-6 0 0 15,-6 0 0-15,0 0 0 16,-5-6 16-16,-1 6-4 0,-11-5-4 15,6 10 4-15,-23-5-48 16,5 0 24-16,-17 0-12 16,12 0 20-16,-17 0-20 15,11 0 20-15,-17 0 12 16,5 0 4-16,-17 0-4 16,6 0 4-16,-17 0-4 15,6 0 0-15,-18 0 0 16,12 6 0-16,-29-6-20 15,11 5 12-15,-33-5-68 16,16 5 44-16,-17-5 40 16,17 0-4-16,1 0 20 15,22 5-12-15,6-5-8 16,23 0 0-16,0-5 40 16,23 5-24-16,12-10-8 15,11 4-8-15,17-9-16 16,12 5 8-16,34-5 4 15,6 4 0-15,28-4 0 16,1 10 0-16,17-10-20 0,-12 4 12 16,12-4 4-16,-6 5 4 15,6 0-12-15,-17 10 8 16,0 0-4-16,-6 5 0 0,-12 0 8 16,-11 0 0-16,-6-5 0 15,-11 5 0-15,-12-5-12 16,-5 0 8-1,-24 0 20-15,1 0-8 0,-30 0-40 16,1 5 20-16,-29-5 0 16,0 5 12-16,-23-5-20 15,6 5 12-15,-29 0 4 16,12 6 4-16,-41-1-12 16,23 5 8-16,-28-5 20 15,17 1-8-15,-23-6-4 16,23 5 0-16,-12-5-16 15,29 5 8-15,0-5 28 16,23 6-12-16,0-11 40 16,23 5-28-16,0-5 4 15,12 5-16-15,-1-5-8 16,12 5 0-16,-5 0-4 16,10 5 0-16,1-5-12 15,6 0 8-15</inkml:trace>
</inkml:ink>
</file>

<file path=ppt/ink/ink1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93"/>
    </inkml:context>
    <inkml:brush xml:id="br0">
      <inkml:brushProperty name="width" value="0.35" units="cm"/>
      <inkml:brushProperty name="height" value="0.35" units="cm"/>
      <inkml:brushProperty name="color" value="#57D200"/>
      <inkml:brushProperty name="fitToCurve" value="1"/>
    </inkml:brush>
  </inkml:definitions>
  <inkml:trace contextRef="#ctx0" brushRef="#br0">0 127 260 0,'0'-5'96'0,"0"5"-76"0,6 0-4 16,0 0 176-1,0 0-108-15,-6-5 72 0,5 5-92 16,-5-6 36-16,6 6-60 0,-6-5-20 16,0 5-12-16,6-5-20 15,5 10 8-15,7-5 20 16,-1 0-8-16,12-5 60 16,-1 5-40-16,13-5 16 15,-1 5-28-15,11-10 20 16,7 5-24-16,11-5 4 15,-6 10-8-15,17-11 12 16,-5 11-12-16,6-5-20 16,-7 5 4-16,12 0 4 15,-17 10 4-15,6-10 8 16,-12 6-4-16,-5-12 8 16,-7 6-8-16,-10-5 16 15,-1 5-12-15,-6-5-4 16,-5 10 0-16,-17-5-4 15,-7 0 0-15,-10 0 8 16,-1 5-4-16,-17-5-12 16,6 6 4-16,-12-1-4 15,6 0 0-15,-23-5 16 16,11 5-4-16,-22-5 8 16,11 0-8-16,-34 0-20 15,11 10 8-15,-23 0-4 16,6 6 4-16,-12-6-20 15,17 5 16-15,-5-10 12 16,23 5 4-16,-6-4-20 16,17-1 8-16,1-5 20 0,16 5-4 0,7-5 4 15,10 5-4 1,7-5-8-16,11 0 4 0,11 0-16 16,12 0 8-16,18-5 4 15,10 0 0-15,18-6-20 16,0 6 12-16,23-10 12 15,-6 5 0-15,18-5 8 16,-7 9-8-16,12-9-12 16,-11 10 4-16,6-5 12 15,-13 5-4-15,-4-11 32 16,-7 6-20-16,-17-5 32 16,-11 10-32-16,-12-6 12 15,-11 6-16-15,-12 0-8 16,0 5 0-16,-17-5-24 15,-5 5 12-15,-24-5 12 16,6 5 0-16,-23 5-36 16,6 10 16-16,-23 1-12 15,11-1 16-15,-29-5-20 16,18 6 20-16,-29-6-4 16,18 5 8-16,-24 1 0 15,12-1 0-15,-23 0-64 16,22 6 40-16,-10-11-24 15,16 5 36-15,1-15 20 16,22 5 0-16,7-5 20 16,16 0-12-16,7 0 16 0,10 0-16 15,7 0-20-15,11 0 4 0,11-5 4 16,7 5 4-16,16-5 8 16,6 5-4-16,18-5-20 15,-1 0 8-15,18-5 12 16,5 4 0-16,18-4-4 15,-6 10 4-15,23-10-4 16,-12 10 0-16,6-10 32 16,-5 5-16-16,-1-5 20 15,-5 4-20-15,-1-4 8 16,-5 10-12-16,-11-10 12 16,-12 10-16-16,-18-5-4 15,-10 5 0-15,-18-5-4 16,-6 10 0-16</inkml:trace>
</inkml:ink>
</file>

<file path=ppt/ink/ink1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94"/>
    </inkml:context>
    <inkml:brush xml:id="br0">
      <inkml:brushProperty name="width" value="0.35" units="cm"/>
      <inkml:brushProperty name="height" value="0.35" units="cm"/>
      <inkml:brushProperty name="color" value="#ED1C24"/>
      <inkml:brushProperty name="fitToCurve" value="1"/>
    </inkml:brush>
  </inkml:definitions>
  <inkml:trace contextRef="#ctx0" brushRef="#br0">218 173 156 0,'12'-20'56'0,"-12"20"-44"0,0 0-4 0,0 0-72 15,0 0 32-15</inkml:trace>
  <inkml:trace contextRef="#ctx0" brushRef="#br0" timeOffset="1">195 97 364 0,'-5'-11'132'0,"5"11"-100"0,-12-5-12 0,6 0 36 16,1 10-36-16,-13-5 36 15,7 0-32-15,-12 0 40 16,6 5-36-16,-6 1-16 15,5-1-4-15,-5-5 36 16,12 5-24-16,-6-5 80 16,11 5-56-16,0-10 40 15,12 5-48-15,6-5-20 16,5 5-8-16,17-5 36 16,6-1-24-16,18-4 0 15,5 0-12-15,23-5 20 16,0 10-16-16,12-6-4 15,-6 6-4-15,6 0-16 16,-12 5 8-16,0 5 4 0,-11 0 0 16,-1-5 8-16,-10 6-4 15,-1-6 8-15,-17 0-8 16,-6 0-4-16,-11 0 4 0,-12 0-4 0,-17 0 0 16,-6 0 24-1,6 0-12 1,-11-6-12-16,5 6-4 0,-5-10-4 15,-1 10 0-15,-17-5 0 16,12 5 0-16,-17-5 16 16,5 5-4-16,-34-10-4 15,17 10 4-15,-35-5 4 16,12 10-4-16,-23-5-4 16,12 10 4-16,-18 0-4 15,24 0 0-15,-13 1 0 16,18 4 0-16,-5-5 0 15,16 5 0-15,1-4 0 16,22 4 0-16,1-10 0 16,11 5 0-16,6-10-12 15,17 5 8-15,11-10-4 16,18 5 0-16,17-10 16 16,11 5-4-16,18-10-4 15,0 10 4-15,17-6-16 16,0 11 8-16,17-5 12 15,-12 5-4-15,7-5-12 16,-7 5 4-16,13-10 4 16,-7 5 0-16,0-5-20 15,-11 10 12-15,-5-5 32 16,-7 5-16-16,-5-6 0 0,-18 6-4 16,-11 0 4-16,-17 0-4 0,-6-5-4 15,-17 0 4 1,-12 0 4-16,-17 5-4 0,-12 0-4 15,1 0 4-15,-29 0-16 16,5 5 8-16,-28-5 4 16,11 10 0-16,-17 1-12 15,12-1 8-15,-29-5 4 16,23 0 0-16,-18 0 16 16,18 0-8-16,-6-5-20 15,23 5 4-15,6-5 4 16,17 0 4-16,6 0 8 15,17 5-4-15,6 1 8 16,11-1-8-16,17-5-12 16,7 5 4-16,16-5 4 15,6 5 0-15,18-5-12 16,-1 0 8-16,12 0-4 16,0 5 0-16,6-5 8 15,-1 5 0-15,1-10 0 16,6 0 0-16,-7-5-12 15,1 10 8-15,0-11 12 16,-6 11-4-16,-6-10-4 16,-6 10 4-16,-11-5 4 15,0 5-4-15,-17-5-12 16,-6 10 4-16,-12-5 12 16,-5 0-4-16,-17-5 8 15,-1 5-8-15,-22-5-12 0,-1 10 4 16,-28-5 20-16,11 0-8 0</inkml:trace>
  <inkml:trace contextRef="#ctx0" brushRef="#br0" timeOffset="2">75 781 104 0,'5'0'36'0,"-5"0"-28"0,0 0 0 16,0 0 12-1,0 0-12-15,6 5-4 16,0 0 0-16,0-5 172 16,5 5-96-16,6-5 36 0,6 5-68 0,6-10 32 15,6 5-44-15,5-10 0 16,0 5-24-16,12-5-8 15,-1 10 0-15,7-10 12 16,-1 10-8-16,1-6 4 16,-1 6-4-16,-5 0-24 15,0 6 8-15,-1-6 12 16,-5 5 0-16,6-5 8 16,0 0-8-16,-1-5 16 15,1 5-12-15,0-6 16 16,0 6-16-16,5-10 4 15,-5 5-4-15,-1-5 4 16,1 10-8-16,-6-5-4 16,-6 5 4-16,1-5-4 15,-7 10 0-15,0-5 0 32,-5 0 0-32,0 0 0 0,0 0 0 0,-12 0 8 15,0 0-4-15,-5 0-12 16,5 0 4-16,-6 0-4 15,1 0 0-15,-6 0 24 16,-1 0-8-16,-5-5-4 16,0 5 0-16,-5-5-16 15,5 5 8-15,-18-5 4 0,7 5 0 16,-18-6 8 0,6 1-4-16,-17 0 16 0,11 5-12 15,-28 0-12-15,11 5 0 16,-23 0 20-16,11 6-8 0,-16-6 16 15,16 5-16-15,-16 0-20 16,5 0 4-16,-12-5 4 16,12 1 4-16,-17-6 16 15,17 5-8-15,-11 0-20 16,11 5 4-16,-6-5 12 16,18 5 0-16,-1 1-20 15,18-1 8-15,-6-5 20 16,17 0-4-16,1-5-4 15,10 0 0-15,-5 0-4 16,6 0 0-16,0 0 0 16,5 0 0-16,7-5 0 15,10 5 0-15,1-5 0 16,6 5 0-16,5-5 0 16,12 5 0-16,11-11 0 15,6 6 0-15,17-10 0 16,6 10 0-16,11-5-12 15,-5 5 8-15,5-6 28 16,1 11-12-16,-1-10-20 16,-5 5 0-16,5-10 12 15,-11 10 0-15,12-6-4 16,-18 6 4-16,6-5-16 0,-12 10 8 16,-5-10 4-16,0 10 0 15,-6-5 0-15,0 10 0 0,-6-5 8 16,-6 0-4-16,-5 0 8 15,-6 0-8-15,-6 0-20 16,6 0 8-16,-5 0 20 16,-1 0-4-16,-6 0-12 15,7 0 0-15,-13 0 12 16,1 0-4-16,-12 0-4 16,6 0 4-16,-5-5-4 15,-1 5 0-15,-6-5 0 16,1 5 0-16,-18-5 8 15,0 10-4-15,-17-5-12 16,12 0 4-16,-24 0 4 16,7 5 0-16,-18 0 0 15,11 10 0-15,-22-5 16 16,17 1-8-16,-18-6-12 16,12 5 0-16,-17-5 4 15,17 0 0-15,-11-5 0 16,11 5 0-16,-12-5 16 15,24 5-8-15,-12-5-12 16,17 5 0-16,-11 1-4 16,11 4 0-16,-11-5 8 15,17 5 0-15,0-5 0 16,12 0 0-16,5-5 0 16,12 5 0-16,17-5-336 0,17 6 184 15</inkml:trace>
</inkml:ink>
</file>

<file path=ppt/ink/ink1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70"/>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17 49 528 0,'-11'-5'196'0,"11"5"-152"0,-6-11-12 0,6 6 168 15,6 5-116-15,-6-5 132 16,0 5-124-16,-6-5 112 16,6 5-116-16,0-5 88 15,6 5-100-15,-12-5 48 16,6 10-72-16,0-10 32 15,12 5-48-15,-1-5 32 16,1 5-36-16,5-5-20 16,0 10-4-16,12-5 0 15,0 5-4-15,11-5-28 16,6 5 12-16,11 0 24 16,6 0-8-16,1-5 20 15,-7 5-16-15,6-5-12 16,-5 5 0-16,-1-5 12 15,-5 0-4-15,-6-5-20 0,0 5 8 16,-6-5 20-16,0 5-4 16,1-5-4-16,-1 5 0 0,0-5-4 15,0 10 0-15,6-5 16 16,-6 0-8-16,1 0-12 16,-1 0 0-16,0-5 28 15,0 5-12-15,-5-5 32 16,-1 5-28-16,1-5 20 15,-7 10-20-15,1-5 8 16,0 5-12-16,-6-5-8 16,6 5 0-16,-7-5-4 15,1 0 0-15,-5 0-484 16,-1 0 264-16</inkml:trace>
</inkml:ink>
</file>

<file path=ppt/ink/ink1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71"/>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0 59 364 0,'-11'0'132'0,"11"0"-100"0,0 0-12 16,6 0 140-1,-1 0-92-15,1 0 96 16,0 0-96-16,5-5 92 15,6 5-96-15,1-5 52 16,5-5-72-16,11-1 40 16,6 6-48-16,12-5 32 15,0 5-36-15,17 0 8 0,0 5-24 0,11 0-8 16,-5 10-4-16,5 0-4 16,-11 0 0-16,17 11 24 15,-5-6-12-15,11 0 32 16,-6 1-28-16,12-6 76 15,-18 0-56-15,6-5-4 16,-11 0-20-16,0-5 16 16,-12 6-16-16,-12-12 4 15,-5 6-8-15</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099"/>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0 59 364 0,'-11'0'132'0,"11"0"-100"0,0 0-12 16,6 0 140-1,-1 0-92-15,1 0 96 16,0 0-96-16,5-5 92 15,6 5-96-15,1-5 52 16,5-5-72-16,11-1 40 16,6 6-48-16,12-5 32 15,0 5-36-15,17 0 8 0,0 5-24 0,11 0-8 16,-5 10-4-16,5 0-4 16,-11 0 0-16,17 11 24 15,-5-6-12-15,11 0 32 16,-6 1-28-16,12-6 76 15,-18 0-56-15,6-5-4 16,-11 0-20-16,0-5 16 16,-12 6-16-16,-12-12 4 15,-5 6-8-15</inkml:trace>
</inkml:ink>
</file>

<file path=ppt/ink/ink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72"/>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18 5 416 0,'-18'-5'152'0,"18"5"-116"0,12 0-12 0,-12 0 84 16,0 0-64-16,0 0 44 15,0 0-52-15,0 0 52 16,11 10-52-16,1-5 56 16,11 0-56-16,-6 0 44 15,0 1-44-15,6-1 32 16,0 0-36-16,12-5 24 15,-1 5-28-15,12-5-28 16,6 0 0-16,5 0 36 16,1 0-24-16,11 0 52 15,-6 5-36-15,6 0 12 16,0 5-24-16,0-5 0 16,-6 11-8-16,6-11 20 15,-6 0-16-15,17-5 40 16,-5 0-28-16,11-5 64 15,-17 5-48-15,0-5 52 16,-6-5-52-16,-5 4 8 16,-6 6-32-16,-6 0 80 0,-6 6-52 15,-6 4-12-15,-5 0-20 16,-6-5-20-16,0 0 4 16,-6 0 20-16,6 0-8 15,0-5 4-15,0 0-4 0,-6 0 4 16,6 0-8-16,-11 0 8 15,5 0-8-15</inkml:trace>
</inkml:ink>
</file>

<file path=ppt/ink/ink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73"/>
    </inkml:context>
    <inkml:brush xml:id="br0">
      <inkml:brushProperty name="width" value="0.25" units="cm"/>
      <inkml:brushProperty name="height" value="0.5" units="cm"/>
      <inkml:brushProperty name="color" value="#FFFF00"/>
      <inkml:brushProperty name="tip" value="rectangle"/>
      <inkml:brushProperty name="rasterOp" value="maskPen"/>
      <inkml:brushProperty name="fitToCurve" value="1"/>
    </inkml:brush>
  </inkml:definitions>
  <inkml:trace contextRef="#ctx0" brushRef="#br0">53 65 572 0,'-34'-5'208'0,"34"5"-160"0,11-5-12 0,-11-5 136 16,0 20-100-16,0-10 32 15,12 5-60-15,-1 0 16 16,6 5-32-16,1 0 8 15,5 1-20-15,-1-6 96 16,7 0-60-16,11-10 28 16,1 5-44-16,10-5 4 15,1 5-24-15,11-6 52 16,6 1-36-16,12-5 12 16,-1 10-28-16,1-5-8 15,-13 10-4-15,1-5 20 16,-5 5-12-16,5 0 76 15,-6 0-52-15,0-5 68 16,6 0-64-16,-17-5 44 16,-1 5-48-16,1-5 32 15,-6 0-36-15,-6-5 8 16,-5 5-24-16,-1-10 8 16,-5 9-12-16,0-4 0 15,5 10-4-15,-5-10 4 16,-6 10-8-16,-6-5-12 0,0 5 4 15,0-5-304-15,1 0 168 0,5 0-684 16,0 10 460-16</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74"/>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brush xml:id="br2">
      <inkml:brushProperty name="width" value="0.35" units="cm"/>
      <inkml:brushProperty name="height" value="0.35" units="cm"/>
      <inkml:brushProperty name="color" value="#57D200"/>
      <inkml:brushProperty name="fitToCurve" value="1"/>
    </inkml:brush>
  </inkml:definitions>
  <inkml:trace contextRef="#ctx0" brushRef="#br0">0 148 456 0,'-11'-10'168'0,"11"10"-128"0,0 0-16 16,5 0 124 0,7 0-88-16,-6 0 108 15,-1 0-96-15,1 0 32 16,0 0-60-16,5-5 64 0,7 5-60 16,-1-10 36-16,6 10-48 0,0-6 44 15,0 6-48-15,5-5 48 16,7 10-48-16,-1-10-16 15,7 5-8-15,5-5 8 16,0 10-8-16,11-5 4 16,0 0-4-16,7-5-16 15,-7 5 4-15,1-5 48 16,-1 5-24-16,-5-5 36 16,-1 0-32-16,1-5 12 15,-6 5-20-15,6-6-8 16,0 11-4-16,-1-10 4 15,1 10-4-15,5-5 16 16,-5 10-12-16,0-10-12 16,-6 5 0-16,0-5 4 15,0 10 0-15,0-5 8 16,-6 5-4-16,-6-5-12 16,1 0 4-16,-6 0 20 15,-7 0-8-15,1-5 4 16,6 5-4-16,-6-5-16 15,0 0 4-15,-6-5 28 16,1 10-12-16,-1-11 24 16,0 11-24-16,-5-10 12 15,-1 10-12-15,-5-5-8 16,0 5 0-16,-6-5-4 16,5 10 0-16,1-5 0 15,0 0 0-15,-6 0 0 0,0 0 0 16,-6 0 0-16,6 0 0 0,-6 0 8 15,12 0-4-15,-6 0-12 16,0 10 4-16,-6 1 12 16,6-1-4-16,-5-5-4 15,-1 5 4-15,-6-5-16 16,7 0 8-16,-7 0 12 16,6 6-4-16,-11-6 16 15,11 0-12-15,-17 0-20 16,12 0 4-16,-18-5 4 15,12 0 4-15,-18 0 8 16,12 0-4-16,-11 0-4 16,5 0 4-16,-17-5-4 15,12 5 0-15,-18-5 0 16,6 5 0-16,-11-5 8 16,17 10-4-16,-24-5 32 15,18 0-20-15,-23 0 12 16,23 0-16-16,-22 0-8 15,16 10 0-15,-17 0-16 16,17 0 8-16,-17 1 4 16,18-1 0-16,-13 0 0 15,18 0 0-15,-11 1 16 16,17 4-8-16,-6-10-12 16,17 0 0-16,-11 0 12 0,17 0-4 15,-6 0-12-15,12 0 4 0,0 1-16 16,5 4 12-16,6-10-4 15,6 5 4-15,0 0 8 16,12 0 0-16,11 0-28 16,11 0 16-16,18-5 12 15,0 0 4-15,11 0-4 16,0 0 4-16,6 0 4 16,-6 0-4-16,6 0-4 15,0 0 4-15,0 0-4 16,0 0 0-16,0 0-28 15,0 5 16-15,6-5 12 16,-6 6 4-16,-12-1-4 16,-5 5 4-16,-6-5 12 15,0 0-8-15,-6-5-20 16,-6 5 4-16,1-10 32 16,-1 5-16-16,-5-5 8 15,0 5-8-15,-6-10-16 16,-6 5 4-16,-6-6 28 15,7 11-12-15,-7-10-32 16,6 10 12-16,-11-10 28 16,6 10-12-16,-12-10-8 15,0 10-4-15,0-10 12 16,0 10-4-16,0-11 8 16,0 11-8-16,-6-5-12 0,0 5 4 15,-5-5 12-15,5 0-4 16,-11-5-12-16,5 10 4 15,-11-5 12-15,6 5-4 0,-12-10 40 16,6 10-20-16,-11-6-4 16,5 12-12-16,-17-12 48 15,6 6-32-15,-12-5 32 16,6 5-28-16,-11-5 28 16,11 5-32-16,-12-5 12 15,12 5-20-15,-17-5-8 16,23 10-4-16,-6-5-172 15,12 0 92-15</inkml:trace>
  <inkml:trace contextRef="#ctx0" brushRef="#br1" timeOffset="1">2723 225 572 0,'0'15'208'0,"0"-15"-160"0,-5 0-12 0,-1 0 156 16,12 0-112-16,-1-5 124 15,13 0-116-15,10-5-16 16,7-1-48-16,11-4 0 16,5 10-12-16,13-5-16 15,5 10 0-15,5 0-4 16,1 10 0-16,5 0 16 15,-5 5-4-15,11-4-12 16,-11 4 4-16,5-5 12 16,-5 0-4-16,6-4 8 15,-1 4-8-15,0-5 8 16,-5 0-8-16,-6 0-4 16,-12 0 4-16,-11 0 40 15,-5 0-24-15,-13-5 8 16,-5 6-16-16,-11-6 0 15,-6 0-4-15,-12-6 28 16,0 6-20-16,-11-5 76 16,5 0-56-16,-16-5 24 15,10 10-40-15,-16-10 28 16,5 5-32-16,-23-6 12 0,12 6-16 16,-17-5 28-16,5 5-24 15,-11-10 32-15,11 4-32 16,-17-4 40-16,18 5-32 15,-18-10-12-15,11 14-8 0,-17-4 28 16,12 5-16-16,-11-5 20 16,22 5-20-1,-6-5 0-15,18 10-8 0,-6-6 28 16,18 6-20-16,-1-5-12 16,12 10-8-16,11 1-16 15,6-1 12-15,17 0 4 16,12 0 4-16,22 0-12 15,7 0 8-15,17-5-4 16,-6 0 0-16,17-5 8 16,-6 0 0-16,12-5 8 15,0-1-4-15,6 1-20 16,-12 10 8-16,0 0 12 16,-11 5 0-16,-1 0 16 15,-10 1-12-15,-7-6-12 16,-11 5 0-16,-11-5 20 15,-1 0-8-15,-17 0 16 16,0 0-16-16,-11 0 24 16,0 0-20-16,-18 0-12 15,7 5-4-15,-24-5 12 16,6 5-4-16,-17-5 24 0,5 5-16 16,-22-5 40-16,11 10-28 0,-29 0 12 15,6 11-20 1,-11-11 0-16,11 5-8 0,-12-10-8 15,18 6 4-15,-11-11 48 16,10 5-28-16,-5-10 0 16,12 5-16-16,-23-5 20 15,22 5-16-15,-11-6 12 16,17 1-12-16,1-5-8 16,16 10 0-16,1-5-16 15,17 10 8-15,5-5-24 16,18 5 16-16,23 0-4 15,5 0 8-15,29-5 8 16,6 6 0-16,17-17 0 16,6 6 0-16,17-15 0 15,1-1 0-15,22 6-12 16,-12 5 8-16,1 5-4 16,-12 5 0-16</inkml:trace>
  <inkml:trace contextRef="#ctx0" brushRef="#br2" timeOffset="2">5326 209 832 0,'-17'-5'308'0,"17"5"-240"0,-12 0-20 0,6 0 140 16,12 0-112-16,-6 0 140 15,0 0-128-15,0 5 40 16,6 0-80-16,5 1 20 16,7-1-40-16,16 0 8 15,6 5-20-15,18-10-8 16,-1 0-4-16,24-5 4 16,-1 5-4-16,12-5 16 15,-6 0-12-15,6 0-12 16,-11 5 0-16,5 0-4 15,-12 5 0-15,1 0 32 16,-6 0-12-16,0 0-32 16,-6 5 12-16,-5-5 36 15,-12 0-16-15,-6-5 24 16,-6 0-20-16,-11 0 0 16,-5 0-8-16,-13-5 12 15,7 5-12-15,-12-10 16 16,0 5-16-16,-6-5-20 15,0 5 4-15,-5-6 20 16,-1 6-4-16,-11-10 4 16,6 5-4-16,-17-16-24 15,5 16 8-15,-23 0 12 0,12 5 0 16,-12 0 8-16,6 5-8 16,-11 0-4-16,11 5 4 0,-17 0-16 15,5 5 8-15,-16 0 4 16,10 1 0-16,-10 4 8 15,16 0-4-15,-11-5 16 16,18 1-12-16,-1-6 24 16,12 0-20-16,-1-5 24 15,18 0-24-15,-5 0 32 16,22 0-28-16,6-5-24 16,6 5 4-16,17-11-8 15,5 6 4-15,18-5 24 16,6 5-8-16,11-10-12 15,1 5 0-15,4-1 4 16,-4 6 0-16,5 0-20 16,-6 5 12-16,6 0 12 15,-6 5 0-15,0 0-20 16,0 0 8-16,1 1 12 16,-7 4 0-16,0-10-4 15,1 0 4-15,-12 0 12 16,0 0-8-16,-6 0-4 15,-6 0 0-15,1-10 4 0,-6 10-4 16,-6-6-4-16,-6 6 4 0,-6-10-24 16,1 10 12-16</inkml:trace>
</inkml:ink>
</file>

<file path=ppt/ink/ink2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77"/>
    </inkml:context>
    <inkml:brush xml:id="br0">
      <inkml:brushProperty name="width" value="0.35" units="cm"/>
      <inkml:brushProperty name="height" value="0.35" units="cm"/>
      <inkml:brushProperty name="color" value="#FFF200"/>
      <inkml:brushProperty name="fitToCurve" value="1"/>
    </inkml:brush>
  </inkml:definitions>
  <inkml:trace contextRef="#ctx0" brushRef="#br0">15 180 208 0,'-12'3'76'0,"12"-3"-60"0,0-7-4 0,0 3 40 16,0 8-32-16,0-4 36 15,0 0-32-15,6 0 108 16,5 0-72-16,7-4 56 16,-1 0-72-16,12-3 24 15,5-2-40-15,6-6 36 16,1 8-36-16,4-9 12 16,7 5-24-16,11-5 0 15,-5 4-8-15,5 1 12 16,0 4-12-16,0-5-28 15,-5 8 8-15,-1-4 4 16,-5 8 8-16,0-4 16 0,-6 4-8 16,0-3-20-16,0 3 4 15,-6-4 4-15,0 8 4 16,-5-4 16-16,-1 0-8 0,0 0-12 16,1 3 0-16,-1 1 20 15,-5 0-8-15,0-4-12 16,-6 0 0-16,-6 0 12 15,6 0-4-15,-6-4-12 16,1 4 4-16,-1-4 12 16,0 4-4-16,-5-3-12 15,-1 3 4-15,-5-4 12 16,0 4-4-16,-12-4 8 16,6 0-8-16,-6-4-4 15,0 8 4-15,-5-4-4 16,11 4 0-16,-6-4 0 15,12 8 0-15,-12-4-12 16,6 0 8-16,-6 0 4 16,1 0 0-16,-7 0-12 15,6 0 8-15,-11 0 12 16,6 4-4-16,-12-4-12 16,11 4 4-16,-17 0 20 15,12 4-8-15,-12-4-12 16,6 3 0-16,-11 1-4 15,5-1 0-15,-17 2 8 16,6-2 0-16,-17-3 8 0,11 3-4 16,-12 1-4-16,12 0 4 15,-11-8-16-15,17 4 8 0,-12-4 12 16,17 0-4-16,-11-4 8 16,12 4-8-16,-12-8-12 15,12 8 4-15,-7-4-4 16,13 4 0-16,-1-4 16 15,17 8-4-15,-11-4-20 16,12 8 8-16,-1-4 4 16,12 4 4-16,-5-4-12 15,5 3 8-15,-6-3-4 16,6 3 0-16,-6-7 16 16,6 5-4-16,-6-5-12 15,1 4 4-15,-7-4 4 16,6 0 0-16,-11 0 0 15,11 0 0-15,-11 0-12 16,11 4 8-16,-11-4 12 16,11 3-4-16,-11-3-4 15,12 0 4-15,-13-3-4 16,13 3 0-16,-1-4 0 16,6 8 0-16,-6-4 0 15,12 0 0-15,0 0-12 16,-1 3 8-16,1 1 4 15,0 0 0-15,0-4 0 0,5 4 0 16,6-4 0-16,6 0 0 16,12-4 0-16,5 0 0 0,23-3-12 15,0 3 8-15,23-8-4 16,-5 8 0-16,11-7 24 16,-12 7-8-16,6-8-12 15,-5 8 0-15,-6-4 4 16,-6 8 0-16,-6-3 8 15,-6 3-4-15,-5-4-12 16,-6 4 4-16,-6-4 4 16,0 0 0-16,-5-3 8 15,-7 7-4-15,-5-8-4 16,-5 8 4-16,-13-4-4 16,1 8 0-16,-6-4-212 15,0 0 116-15</inkml:trace>
  <inkml:trace contextRef="#ctx0" brushRef="#br0" timeOffset="1">26 715 176 0,'-6'-4'64'0,"6"4"-48"0,0 4-8 16,0-4 24 0,0 0-20-16,6 0 84 15,0 4-52-15,0-4 84 16,5 0-72-16,6-4 60 15,12 4-64-15,0-4 24 16,0 1-44-16,-6-1 0 16,5 4-20-16,1 0-24 15,5 7 4-15,12-3 4 16,0 4 4-16,12-5 8 16,-1 1-4-16,6 0-4 0,-5 1 4 15,5-2 28-15,-5 1-16 0,-1-4 12 16,-5 0-16-16,5 0 0 15,1 0-4-15,-1-4 12 16,1 4-12-16,-1-3-12 16,-5 3 0-16,5-5 12 15,1 5-4-15,-7-4-12 16,1 8 4-16,-6-4 4 16,0 0 0-1,-12 0 0-15,1 0 0 0,-18 0 16 16,12 0-8-16</inkml:trace>
  <inkml:trace contextRef="#ctx0" brushRef="#br0" timeOffset="2">153 2498 176 0,'-12'-3'64'0,"12"6"-48"0,-11-3-8 16,11 0 44-16,0 0-32 15,-6 5 24-15,6-5-24 0,0 0 72 16,0 0-56-16,17 4 56 15,0-1-52-15,12 1 52 16,0-4-56-16,5 0 64 16,6 0-60-16,1 0 28 15,10 0-40-15,7 0-16 0,5 4-8 16,6 4-4-16,0 3 0 16,0 1 8-16,0-1-4 15,-6 1-12-15,0-4 4 16,0-1 48-16,-5-3-24 15,-1 0 24-15,6 0-24 16,-5-4 0-16,-1 3-12 16,1 1-16-16,-1 1 4 0,1-1 12 15,-1-1-4-15,1-3-4 16,5 0 4-16,-6 0 12 16,1-3-8-16,-7-6 16 15,1 5-16-15,-6 1-12 16,-6 3 0-16,-11 3-568 15</inkml:trace>
  <inkml:trace contextRef="#ctx0" brushRef="#br0" timeOffset="3">141 3774 228 0,'6'-4'84'0,"0"4"-64"0,-1 4-8 0,-5-4 4 16,0 0-12-1,0 0 16-15,0 0-12 16,0 0-4-16,0-4 0 16,-11 0 20-16,-1 0-12 0,1 0 68 15,-1-3-48-15,1 3 24 16,-1 0-36-16,1 0 28 16,5 4-32-16,0-3 20 15,1-1-20-15,-1-1 36 16,6-2-28-16,0 3 40 15,0 4-36-15,6-4-16 16,-1 0-4-16,7 4 8 0,5 0-8 16,6 0 4-16,0 0-4 15,12 0-8-15,5 0 4 16,0-3 4-16,6-1-4 16,6-4 24-16,11 4-16 0,6 0 4 15,0 0-8-15,5 0-8 16,-5 1 4-16,6 3 4 15,-6-4-4-15,0 0 32 16,-6-3-20-16,0 2 12 16,-5-6-16-16,-1 7 0 15,1-4-4-15,-7 1 20 16,1-1-16-16,0 0 4 16,0 4-8-16,-7 0-16 15,19-3 4-15,-13 7 12 16,1-4-4-16,-17 12-512 15</inkml:trace>
  <inkml:trace contextRef="#ctx0" brushRef="#br0" timeOffset="4">43 4760 384 0,'6'4'140'15,"0"-1"-108"-15,5-6-8 0,1 6 56 0,-1 1-48 16,12-4 60-16,6 0-56 16,0 0 36-16,0 5-40 15,5-5 8-15,6 0-24 16,6-5 20-16,12-2-24 0,5 3 12 15,6-4-12-15,5-3-8 16,1 3 0-16,-6-4 12 16,0 1-8-16,-6 4 4 15,0-2-4-15,-5 2 4 16,5 3-8-16,0 0 16 0,0 0-12 16,6 1 16-16,0-6-16 15,0 6 24-15,0-5-20 16,0 4 12-16,-6 0-12 15,6 1 0-15,-11-1-4 16,-1 4-8-16,1 0 4 16,-1 0 4-16,1 0-4 15,-7 0-4-15,1 0 4 16</inkml:trace>
  <inkml:trace contextRef="#ctx0" brushRef="#br0" timeOffset="5">250 5758 384 0,'-6'-8'140'0,"12"8"-108"0,6-3-8 16,-12 3 40-16,11 0-40 15,1 0 24-15,5 0-28 16,12-5 28-16,5 1-32 16,12 1 4-16,12-1-12 15,10 4 36-15,7 0-20 16,6 0-12-16,-1 0-8 0,0-4 28 16,7 0-16-16,-7 0 12 15,12-3-16-15,6 2-8 16,5 2 0-16,1-1-4 15,-7 4 0-15,-11 4 0 0,1-4 0 16,-19 3 16-16,-10 2-8 16,-12-1 16-16,-12 3-16 15</inkml:trace>
  <inkml:trace contextRef="#ctx0" brushRef="#br0" timeOffset="6">359 6840 248 0,'-5'0'92'0,"5"4"-72"0,5-8-4 0,-5 4 8 16,18 4-16-16,-1-4 4 16,0 0-4-16,6 0 108 15,6 0-64-15,0-4 52 16,-1 4-64-16,7-3-4 15,5 3-20-15,0-4 24 16,6 0-24-16,0 0-12 16,6 0-8-16,5 4 20 15,1 4-8-15,5-4 16 0,0 4-16 16,0-4-20-16,12-4 4 0,5 0 32 16,12-8-16-16,0 5 16 15,-6-1-12-15,1 0 12 16,-7 4-16-16,-11 4 24 15,-6-3-20-15,-11 6-4 16,-6 1-4-16,-6 4 12 16,0 4-8-16,6-5-548 15</inkml:trace>
</inkml:ink>
</file>

<file path=ppt/ink/ink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12.184"/>
    </inkml:context>
    <inkml:brush xml:id="br0">
      <inkml:brushProperty name="width" value="0.35" units="cm"/>
      <inkml:brushProperty name="height" value="0.35" units="cm"/>
      <inkml:brushProperty name="color" value="#ED1C24"/>
      <inkml:brushProperty name="fitToCurve" value="1"/>
    </inkml:brush>
  </inkml:definitions>
  <inkml:trace contextRef="#ctx0" brushRef="#br0">218 247 156 0,'12'-29'56'0,"-12"29"-44"0,0 0-4 0,0 0-72 15,0 0 32-15</inkml:trace>
  <inkml:trace contextRef="#ctx0" brushRef="#br0" timeOffset="1">195 138 364 0,'-5'-15'132'0,"5"15"-100"0,-12-8-12 0,6 1 36 16,1 14-36-16,-13-7 36 15,7 0-32-15,-12 0 40 16,6 8-36-16,-6 0-16 15,5-1-4-15,-5-7 36 16,12 7-24-16,-6-7 80 16,11 8-56-16,0-16 40 15,12 8-48-15,6-7-20 16,5 7-8-16,17-7 36 16,6-1-24-16,18-7 0 15,5 1-12-15,23-7 20 16,0 14-16-16,12-9-4 15,-6 9-4-15,6 0-16 16,-12 7 8-16,0 7 4 0,-11 0 0 16,-1-7 8-16,-10 8-4 15,-1-8 8-15,-17 0-8 16,-6 0-4-16,-11 0 4 0,-12 0-4 0,-17 0 0 16,-6 0 24-1,6 0-12 1,-11-8-12-16,5 8-4 0,-5-14-4 15,-1 14 0-15,-17-7 0 16,12 7 0-16,-17-8 16 16,5 8-4-16,-34-14-4 15,17 14 4-15,-35-7 4 16,12 14-4-16,-23-7-4 16,12 14 4-16,-18 1-4 15,24-1 0-15,-13 2 0 16,18 5 0-16,-5-7 0 15,16 8 0-15,1-7 0 16,22 7 0-16,1-15 0 16,11 7 0-16,6-14-12 15,17 7 8-15,11-14-4 16,18 7 0-16,17-14 16 16,11 7-4-16,18-15-4 15,0 15 4-15,17-9-16 16,0 16 8-16,17-7 12 15,-12 7-4-15,7-7-12 16,-7 7 4-16,13-14 4 16,-7 7 0-16,0-7-20 15,-11 14 12-15,-5-8 32 16,-7 8-16-16,-5-8 0 0,-18 8-4 16,-11 0 4-16,-17 0-4 0,-6-7-4 15,-17 0 4 1,-12 0 4-16,-17 7-4 0,-12 0-4 15,1 0 4-15,-29 0-16 16,5 7 8-16,-28-7 4 16,11 14 0-16,-17 2-12 15,12-2 8-15,-29-7 4 16,23 0 0-16,-18 0 16 16,18 0-8-16,-6-7-20 15,23 7 4-15,6-7 4 16,17 0 4-16,6 0 8 15,17 8-4-15,6 0 8 16,11-1-8-16,17-7-12 16,7 7 4-16,16-7 4 15,6 8 0-15,18-8-12 16,-1 0 8-16,12 0-4 16,0 7 0-16,6-7 8 15,-1 7 0-15,1-14 0 16,6 0 0-16,-7-8-12 15,1 15 8-15,0-15 12 16,-6 15-4-16,-6-15-4 16,-6 15 4-16,-11-7 4 15,0 7-4-15,-17-7-12 16,-6 14 4-16,-12-7 12 16,-5 0-4-16,-17-7 8 15,-1 7-8-15,-22-7-12 0,-1 14 4 16,-28-7 20-16,11 0-8 0</inkml:trace>
  <inkml:trace contextRef="#ctx0" brushRef="#br0" timeOffset="2">75 1114 104 0,'5'0'36'0,"-5"0"-28"0,0 0 0 16,0 0 12-1,0 0-12-15,6 7-4 16,0 0 0-16,0-7 172 16,5 7-96-16,6-7 36 0,6 7-68 0,6-14 32 15,6 7-44-15,5-14 0 16,0 7-24-16,12-8-8 15,-1 15 0-15,7-14 12 16,-1 14-8-16,1-9 4 16,-1 9-4-16,-5 0-24 15,0 9 8-15,-1-9 12 16,-5 7 0-16,6-7 8 16,0 0-8-16,-1-7 16 15,1 7-12-15,0-9 16 16,0 9-16-16,5-14 4 15,-5 7-4-15,-1-7 4 16,1 14-8-16,-6-7-4 16,-6 7 4-16,1-7-4 15,-7 14 0-15,0-7 0 32,-5 0 0-32,0 0 0 0,0 0 0 0,-12 0 8 15,0 0-4-15,-5 0-12 16,5 0 4-16,-6 0-4 15,1 0 0-15,-6 0 24 16,-1 0-8-16,-5-7-4 16,0 7 0-16,-5-8-16 15,5 8 8-15,-18-7 4 0,7 7 0 16,-18-8 8 0,6 1-4-16,-17-1 16 0,11 8-12 15,-28 0-12-15,11 8 0 16,-23-1 20-16,11 8-8 0,-16-7 16 15,16 6-16-15,-16 0-20 16,5 0 4-16,-12-7 4 16,12 2 4-16,-17-9 16 15,17 7-8-15,-11 0-20 16,11 8 4-16,-6-8 12 16,18 7 0-16,-1 2-20 15,18-2 8-15,-6-7 20 16,17 0-4-16,1-7-4 15,10 0 0-15,-5 0-4 16,6 0 0-16,0 0 0 16,5 0 0-16,7-7 0 15,10 7 0-15,1-7 0 16,6 7 0-16,5-7 0 16,12 7 0-16,11-16 0 15,6 9 0-15,17-14 0 16,6 13 0-16,11-6-12 15,-5 7 8-15,5-9 28 16,1 16-12-16,-1-14-20 16,-5 7 0-16,5-14 12 15,-11 13 0-15,12-7-4 16,-18 8 4-16,6-8-16 0,-12 15 8 16,-5-14 4-16,0 14 0 15,-6-7 0-15,0 14 0 0,-6-7 8 16,-6 0-4-16,-5 0 8 15,-6 0-8-15,-6 0-20 16,6 0 8-16,-5 0 20 16,-1 0-4-16,-6 0-12 15,7 0 0-15,-13 0 12 16,1 0-4-16,-12 0-4 16,6 0 4-16,-5-7-4 15,-1 7 0-15,-6-7 0 16,1 7 0-16,-18-7 8 15,0 14-4-15,-17-7-12 16,12 0 4-16,-24 0 4 16,7 7 0-16,-18 0 0 15,11 14 0-15,-22-6 16 16,17 0-8-16,-18-7-12 16,12 6 0-16,-17-7 4 15,17 0 0-15,-11-7 0 16,11 7 0-16,-12-7 16 15,24 7-8-15,-12-7-12 16,17 7 0-16,-11 2-4 16,11 5 0-16,-11-7 8 15,17 8 0-15,0-8 0 16,12 0 0-16,5-7 0 16,12 7 0-16,17-7-336 0,17 9 184 15</inkml:trace>
</inkml:ink>
</file>

<file path=ppt/ink/ink2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0"/>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17 49 528 0,'-11'-5'196'0,"11"5"-152"0,-6-11-12 0,6 6 168 15,6 5-116-15,-6-5 132 16,0 5-124-16,-6-5 112 16,6 5-116-16,0-5 88 15,6 5-100-15,-12-5 48 16,6 10-72-16,0-10 32 15,12 5-48-15,-1-5 32 16,1 5-36-16,5-5-20 16,0 10-4-16,12-5 0 15,0 5-4-15,11-5-28 16,6 5 12-16,11 0 24 16,6 0-8-16,1-5 20 15,-7 5-16-15,6-5-12 16,-5 5 0-16,-1-5 12 15,-5 0-4-15,-6-5-20 0,0 5 8 16,-6-5 20-16,0 5-4 16,1-5-4-16,-1 5 0 0,0-5-4 15,0 10 0-15,6-5 16 16,-6 0-8-16,1 0-12 16,-1 0 0-16,0-5 28 15,0 5-12-15,-5-5 32 16,-1 5-28-16,1-5 20 15,-7 10-20-15,1-5 8 16,0 5-12-16,-6-5-8 16,6 5 0-16,-7-5-4 15,1 0 0-15,-5 0-484 16,-1 0 264-16</inkml:trace>
</inkml:ink>
</file>

<file path=ppt/ink/ink2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1"/>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0 59 364 0,'-11'0'132'0,"11"0"-100"0,0 0-12 16,6 0 140-1,-1 0-92-15,1 0 96 16,0 0-96-16,5-5 92 15,6 5-96-15,1-5 52 16,5-5-72-16,11-1 40 16,6 6-48-16,12-5 32 15,0 5-36-15,17 0 8 0,0 5-24 0,11 0-8 16,-5 10-4-16,5 0-4 16,-11 0 0-16,17 11 24 15,-5-6-12-15,11 0 32 16,-6 1-28-16,12-6 76 15,-18 0-56-15,6-5-4 16,-11 0-20-16,0-5 16 16,-12 6-16-16,-12-12 4 15,-5 6-8-15</inkml:trace>
</inkml:ink>
</file>

<file path=ppt/ink/ink2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2"/>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18 5 416 0,'-18'-5'152'0,"18"5"-116"0,12 0-12 0,-12 0 84 16,0 0-64-16,0 0 44 15,0 0-52-15,0 0 52 16,11 10-52-16,1-5 56 16,11 0-56-16,-6 0 44 15,0 1-44-15,6-1 32 16,0 0-36-16,12-5 24 15,-1 5-28-15,12-5-28 16,6 0 0-16,5 0 36 16,1 0-24-16,11 0 52 15,-6 5-36-15,6 0 12 16,0 5-24-16,0-5 0 16,-6 11-8-16,6-11 20 15,-6 0-16-15,17-5 40 16,-5 0-28-16,11-5 64 15,-17 5-48-15,0-5 52 16,-6-5-52-16,-5 4 8 16,-6 6-32-16,-6 0 80 0,-6 6-52 15,-6 4-12-15,-5 0-20 16,-6-5-20-16,0 0 4 16,-6 0 20-16,6 0-8 15,0-5 4-15,0 0-4 0,-6 0 4 16,6 0-8-16,-11 0 8 15,5 0-8-15</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3"/>
    </inkml:context>
    <inkml:brush xml:id="br0">
      <inkml:brushProperty name="width" value="0.25" units="cm"/>
      <inkml:brushProperty name="height" value="0.5" units="cm"/>
      <inkml:brushProperty name="color" value="#FFFF00"/>
      <inkml:brushProperty name="tip" value="rectangle"/>
      <inkml:brushProperty name="rasterOp" value="maskPen"/>
      <inkml:brushProperty name="fitToCurve" value="1"/>
    </inkml:brush>
  </inkml:definitions>
  <inkml:trace contextRef="#ctx0" brushRef="#br0">53 65 572 0,'-34'-5'208'0,"34"5"-160"0,11-5-12 0,-11-5 136 16,0 20-100-16,0-10 32 15,12 5-60-15,-1 0 16 16,6 5-32-16,1 0 8 15,5 1-20-15,-1-6 96 16,7 0-60-16,11-10 28 16,1 5-44-16,10-5 4 15,1 5-24-15,11-6 52 16,6 1-36-16,12-5 12 16,-1 10-28-16,1-5-8 15,-13 10-4-15,1-5 20 16,-5 5-12-16,5 0 76 15,-6 0-52-15,0-5 68 16,6 0-64-16,-17-5 44 16,-1 5-48-16,1-5 32 15,-6 0-36-15,-6-5 8 16,-5 5-24-16,-1-10 8 16,-5 9-12-16,0-4 0 15,5 10-4-15,-5-10 4 16,-6 10-8-16,-6-5-12 0,0 5 4 15,0-5-304-15,1 0 168 0,5 0-684 16,0 10 460-16</inkml:trace>
</inkml:ink>
</file>

<file path=ppt/ink/ink2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4"/>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brush xml:id="br2">
      <inkml:brushProperty name="width" value="0.35" units="cm"/>
      <inkml:brushProperty name="height" value="0.35" units="cm"/>
      <inkml:brushProperty name="color" value="#57D200"/>
      <inkml:brushProperty name="fitToCurve" value="1"/>
    </inkml:brush>
  </inkml:definitions>
  <inkml:trace contextRef="#ctx0" brushRef="#br0">0 148 456 0,'-11'-10'168'0,"11"10"-128"0,0 0-16 16,5 0 124 0,7 0-88-16,-6 0 108 15,-1 0-96-15,1 0 32 16,0 0-60-16,5-5 64 0,7 5-60 16,-1-10 36-16,6 10-48 0,0-6 44 15,0 6-48-15,5-5 48 16,7 10-48-16,-1-10-16 15,7 5-8-15,5-5 8 16,0 10-8-16,11-5 4 16,0 0-4-16,7-5-16 15,-7 5 4-15,1-5 48 16,-1 5-24-16,-5-5 36 16,-1 0-32-16,1-5 12 15,-6 5-20-15,6-6-8 16,0 11-4-16,-1-10 4 15,1 10-4-15,5-5 16 16,-5 10-12-16,0-10-12 16,-6 5 0-16,0-5 4 15,0 10 0-15,0-5 8 16,-6 5-4-16,-6-5-12 16,1 0 4-16,-6 0 20 15,-7 0-8-15,1-5 4 16,6 5-4-16,-6-5-16 15,0 0 4-15,-6-5 28 16,1 10-12-16,-1-11 24 16,0 11-24-16,-5-10 12 15,-1 10-12-15,-5-5-8 16,0 5 0-16,-6-5-4 16,5 10 0-16,1-5 0 15,0 0 0-15,-6 0 0 0,0 0 0 16,-6 0 0-16,6 0 0 0,-6 0 8 15,12 0-4-15,-6 0-12 16,0 10 4-16,-6 1 12 16,6-1-4-16,-5-5-4 15,-1 5 4-15,-6-5-16 16,7 0 8-16,-7 0 12 16,6 6-4-16,-11-6 16 15,11 0-12-15,-17 0-20 16,12 0 4-16,-18-5 4 15,12 0 4-15,-18 0 8 16,12 0-4-16,-11 0-4 16,5 0 4-16,-17-5-4 15,12 5 0-15,-18-5 0 16,6 5 0-16,-11-5 8 16,17 10-4-16,-24-5 32 15,18 0-20-15,-23 0 12 16,23 0-16-16,-22 0-8 15,16 10 0-15,-17 0-16 16,17 0 8-16,-17 1 4 16,18-1 0-16,-13 0 0 15,18 0 0-15,-11 1 16 16,17 4-8-16,-6-10-12 16,17 0 0-16,-11 0 12 0,17 0-4 15,-6 0-12-15,12 0 4 0,0 1-16 16,5 4 12-16,6-10-4 15,6 5 4-15,0 0 8 16,12 0 0-16,11 0-28 16,11 0 16-16,18-5 12 15,0 0 4-15,11 0-4 16,0 0 4-16,6 0 4 16,-6 0-4-16,6 0-4 15,0 0 4-15,0 0-4 16,0 0 0-16,0 0-28 15,0 5 16-15,6-5 12 16,-6 6 4-16,-12-1-4 16,-5 5 4-16,-6-5 12 15,0 0-8-15,-6-5-20 16,-6 5 4-16,1-10 32 16,-1 5-16-16,-5-5 8 15,0 5-8-15,-6-10-16 16,-6 5 4-16,-6-6 28 15,7 11-12-15,-7-10-32 16,6 10 12-16,-11-10 28 16,6 10-12-16,-12-10-8 15,0 10-4-15,0-10 12 16,0 10-4-16,0-11 8 16,0 11-8-16,-6-5-12 0,0 5 4 15,-5-5 12-15,5 0-4 16,-11-5-12-16,5 10 4 15,-11-5 12-15,6 5-4 0,-12-10 40 16,6 10-20-16,-11-6-4 16,5 12-12-16,-17-12 48 15,6 6-32-15,-12-5 32 16,6 5-28-16,-11-5 28 16,11 5-32-16,-12-5 12 15,12 5-20-15,-17-5-8 16,23 10-4-16,-6-5-172 15,12 0 92-15</inkml:trace>
  <inkml:trace contextRef="#ctx0" brushRef="#br1" timeOffset="1">2723 225 572 0,'0'15'208'0,"0"-15"-160"0,-5 0-12 0,-1 0 156 16,12 0-112-16,-1-5 124 15,13 0-116-15,10-5-16 16,7-1-48-16,11-4 0 16,5 10-12-16,13-5-16 15,5 10 0-15,5 0-4 16,1 10 0-16,5 0 16 15,-5 5-4-15,11-4-12 16,-11 4 4-16,5-5 12 16,-5 0-4-16,6-4 8 15,-1 4-8-15,0-5 8 16,-5 0-8-16,-6 0-4 16,-12 0 4-16,-11 0 40 15,-5 0-24-15,-13-5 8 16,-5 6-16-16,-11-6 0 15,-6 0-4-15,-12-6 28 16,0 6-20-16,-11-5 76 16,5 0-56-16,-16-5 24 15,10 10-40-15,-16-10 28 16,5 5-32-16,-23-6 12 0,12 6-16 16,-17-5 28-16,5 5-24 15,-11-10 32-15,11 4-32 16,-17-4 40-16,18 5-32 15,-18-10-12-15,11 14-8 0,-17-4 28 16,12 5-16-16,-11-5 20 16,22 5-20-1,-6-5 0-15,18 10-8 0,-6-6 28 16,18 6-20-16,-1-5-12 16,12 10-8-16,11 1-16 15,6-1 12-15,17 0 4 16,12 0 4-16,22 0-12 15,7 0 8-15,17-5-4 16,-6 0 0-16,17-5 8 16,-6 0 0-16,12-5 8 15,0-1-4-15,6 1-20 16,-12 10 8-16,0 0 12 16,-11 5 0-16,-1 0 16 15,-10 1-12-15,-7-6-12 16,-11 5 0-16,-11-5 20 15,-1 0-8-15,-17 0 16 16,0 0-16-16,-11 0 24 16,0 0-20-16,-18 0-12 15,7 5-4-15,-24-5 12 16,6 5-4-16,-17-5 24 0,5 5-16 16,-22-5 40-16,11 10-28 0,-29 0 12 15,6 11-20 1,-11-11 0-16,11 5-8 0,-12-10-8 15,18 6 4-15,-11-11 48 16,10 5-28-16,-5-10 0 16,12 5-16-16,-23-5 20 15,22 5-16-15,-11-6 12 16,17 1-12-16,1-5-8 16,16 10 0-16,1-5-16 15,17 10 8-15,5-5-24 16,18 5 16-16,23 0-4 15,5 0 8-15,29-5 8 16,6 6 0-16,17-17 0 16,6 6 0-16,17-15 0 15,1-1 0-15,22 6-12 16,-12 5 8-16,1 5-4 16,-12 5 0-16</inkml:trace>
  <inkml:trace contextRef="#ctx0" brushRef="#br2" timeOffset="2">5326 209 832 0,'-17'-5'308'0,"17"5"-240"0,-12 0-20 0,6 0 140 16,12 0-112-16,-6 0 140 15,0 0-128-15,0 5 40 16,6 0-80-16,5 1 20 16,7-1-40-16,16 0 8 15,6 5-20-15,18-10-8 16,-1 0-4-16,24-5 4 16,-1 5-4-16,12-5 16 15,-6 0-12-15,6 0-12 16,-11 5 0-16,5 0-4 15,-12 5 0-15,1 0 32 16,-6 0-12-16,0 0-32 16,-6 5 12-16,-5-5 36 15,-12 0-16-15,-6-5 24 16,-6 0-20-16,-11 0 0 16,-5 0-8-16,-13-5 12 15,7 5-12-15,-12-10 16 16,0 5-16-16,-6-5-20 15,0 5 4-15,-5-6 20 16,-1 6-4-16,-11-10 4 16,6 5-4-16,-17-16-24 15,5 16 8-15,-23 0 12 0,12 5 0 16,-12 0 8-16,6 5-8 16,-11 0-4-16,11 5 4 0,-17 0-16 15,5 5 8-15,-16 0 4 16,10 1 0-16,-10 4 8 15,16 0-4-15,-11-5 16 16,18 1-12-16,-1-6 24 16,12 0-20-16,-1-5 24 15,18 0-24-15,-5 0 32 16,22 0-28-16,6-5-24 16,6 5 4-16,17-11-8 15,5 6 4-15,18-5 24 16,6 5-8-16,11-10-12 15,1 5 0-15,4-1 4 16,-4 6 0-16,5 0-20 16,-6 5 12-16,6 0 12 15,-6 5 0-15,0 0-20 16,0 0 8-16,1 1 12 16,-7 4 0-16,0-10-4 15,1 0 4-15,-12 0 12 16,0 0-8-16,-6 0-4 15,-6 0 0-15,1-10 4 0,-6 10-4 16,-6-6-4-16,-6 6 4 0,-6-10-24 16,1 10 12-16</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100"/>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18 5 416 0,'-18'-5'152'0,"18"5"-116"0,12 0-12 0,-12 0 84 16,0 0-64-16,0 0 44 15,0 0-52-15,0 0 52 16,11 10-52-16,1-5 56 16,11 0-56-16,-6 0 44 15,0 1-44-15,6-1 32 16,0 0-36-16,12-5 24 15,-1 5-28-15,12-5-28 16,6 0 0-16,5 0 36 16,1 0-24-16,11 0 52 15,-6 5-36-15,6 0 12 16,0 5-24-16,0-5 0 16,-6 11-8-16,6-11 20 15,-6 0-16-15,17-5 40 16,-5 0-28-16,11-5 64 15,-17 5-48-15,0-5 52 16,-6-5-52-16,-5 4 8 16,-6 6-32-16,-6 0 80 0,-6 6-52 15,-6 4-12-15,-5 0-20 16,-6-5-20-16,0 0 4 16,-6 0 20-16,6 0-8 15,0-5 4-15,0 0-4 0,-6 0 4 16,6 0-8-16,-11 0 8 15,5 0-8-15</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7"/>
    </inkml:context>
    <inkml:brush xml:id="br0">
      <inkml:brushProperty name="width" value="0.35" units="cm"/>
      <inkml:brushProperty name="height" value="0.35" units="cm"/>
      <inkml:brushProperty name="color" value="#ED1C24"/>
      <inkml:brushProperty name="fitToCurve" value="1"/>
    </inkml:brush>
  </inkml:definitions>
  <inkml:trace contextRef="#ctx0" brushRef="#br0">0 175 404 0,'-12'0'148'0,"18"-5"-112"0,0 0-12 0,-6 5 32 0,0 0-36 15,0 0 52-15,0 0-40 16,0 0 56-16,0 0-52 16,0 0 56-16,0 0-56 15,0 0 56-15,11 5-56 0,-11-5 0 16,12 5-20-16,-1 0 8 15,-11-5-16-15,12 5 24 16,-12-5-20-16,11 5 48 16,1 0-32-16,5-5-16 15,-6 0-4-15,7 0 8 16,5 0-8-16,0 0-12 0,0 0 0 16,5 0 12-1,-5-5-4-15,0 5-12 16,0 0 4-16,0 0 4 15,0 0 0-15,-6 0 16 0,6 5-8 16,6-5 4-16,6 0-4 16,-1-5 12-16,1 0-12 15,5 5-12-15,0-5 0 16,0 0 12 0,0 5-4-16,1 0 32 0,-1 0-20 15,-6-5 4-15,7 0-12 16,-13 0-8-16,7 0 4 15,-1 5-4-15,-5-6 0 16,5 1 0-16,-11 0 0 16,12 0 0-16,-6-5 0 0,-1 5-12 15,1-5 8-15,-12-1 12 16,12 6-4-16,0 0 8 16,-6 0-8-16,-6 5-20 15,6 0 8-15,0 0 4 16,0 0 4-16,0 0 0 15,0-5 0-15,0 0 8 16,-6 0-4-16,6 5-12 16,-6 0 4-16,1-5 4 15,-1 5 0-15,0 0 0 16,-11-6 0-16,11 6 0 16,-6 0 0-16,-11 0-56 15,0 0 32-15,0 0 20 16,0 0 4-16,0 0-8 15,6 0 4-15,0 0 12 0,-6 0-4 16,11-5-4-16,-11 5 4 16,0 0-16-16,0 0 8 15,0-5 20-15,0 5-8 16,-11 0-12-16,5 0 0 16,-5 0 4-16,-12-5 0 15,6 5-12-15,-12-5 8 16,0 5 12-16,-5-5-4 15,-1 5 8-15,1-5-8 16,-1 0-4-16,-5 0 4 0,11 0 28 16,-22-1-16-16,10 1 20 15,-5 5-20-15,0 0 8 16,0 5-12-16,-5 1-16 16,-7-1 0-16,-5 0 28 15,6 0-12 1,5 0 40-16,0-5-28 0,6 0 56 15,-5 5-44-15,5 0 28 16,-6-5-36-16,12 5 0 16,-6 0-16-16,11 6-8 15,-5-1 0-15,6 5-24 16,-1-5 12-16,6 1-488 16,12-17 268-16</inkml:trace>
</inkml:ink>
</file>

<file path=ppt/ink/ink3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28"/>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definitions>
  <inkml:trace contextRef="#ctx0" brushRef="#br0">6 56 184 0,'-6'5'68'0,"6"-5"-52"0,0 0-4 0,0 0 4 16,0 10-12-16,0-5-12 16,0 1 4-16,0-1 20 15,6 0-8-15,-6-10 104 16,12 5-64-16,-7-5 76 15,1 5-68-15,0-6-4 16,5 6-32-16,1-5-20 16,-1 10-4-16,1-5 12 15,-1 0-4-15,12-5 8 16,0 5-8-16,6-5 32 16,0 5-20-16,-1-10 56 15,7 10-40-15,5-5-8 16,0 10-12-16,6-5-12 15,0 5 4-15,6 0 4 16,-6 0-4-16,6-5-12 16,-1 0 4-16,1 0 20 15,0 5-8-15,-6 1 32 16,0 4-24-16,0-10 4 0,-6 5-12 16,6-10 4-16,5 5-8 0,7-5 16 15,-6 10-12-15,5-5-12 16,-5 0 0-16,5 0 12 15,-5 0-4-15,0-5 8 16,-1 5-8-16,1-5-12 16,-6 10 4-1,0-5 4-15,-6 0 0 0,-5 0-72 16,-7 0 40-16</inkml:trace>
  <inkml:trace contextRef="#ctx0" brushRef="#br1" timeOffset="1">2465 133 320 0,'0'5'120'0,"12"0"-96"0,-7 0-4 0,-5-5 104 0,0 0-72 16,0 0 68-16,18 0-68 15,-7 0 60-15,6 0-64 16,-5 0 52-16,5 0-56 15,-6-5 40-15,12 5-48 0,-5-5 8 16,-1 0-28-16,12 0 8 16,-6-1-12-16,5 1-16 15,1 0 0-15,6 0 4 16,-1 5 0-16,-5-5 8 16,11 5-4-16,-6 0-12 15,7 0 4-15,-7 0 20 16,1 0-8-16,-1-5 24 15,6 0-20-15,-5 5 24 16,5-5-24-16,6-6-4 16,-6 6-4-16,0-5 4 0,1 5-4 15,-1 5-12 1,0-5 4-16,-6 5 4 0,-5-10 0 16,6 10 8-16,-1 5-4 15,-5-10-4-15,-6 0 4 16,6 5 12-16,-1-5-8 15,1-1-20-15,0 6 4 16,-1 0 4-16,-5 0 4 16,0-5 0-16,0 0 0 15,12 5 0-15,-6-5 0 16,-1 10 8-16,-5-10-4 16,0 5-4-16,6-5 4 15,-6 5-4-15,0 0 0 0,-6 5-12 16,0-5 8-16,1 0 4 15,-7 0 0-15,1 0 8 16,-12 0-4-16,5 5-20 16,-5-5 8-16,0 0 12 15,0 0 0-15,0-5-12 16,0 5 4-16,0 0-32 16,-5 0 20-16,-13-5-12 15,1 0 16-15,0 5-8 16,-6 0 8-16,6 0 16 15,-6 0 0-15,6 0-12 16,-1 5 4-16,7-5 20 16,-1 0-8-16,-5 0-12 15,0 0 0-15,0 5 12 16,-6 0-4-16,-6-5-4 0,0 10 4 16,-11-4 48-16,0-1-28 15,0 0 16-15,-18-5-24 16,1 0 52-16,5 0-36 15,-6 0 36-15,7 0-36 16,-1 0 16-16,0 0-28 16,6 0 0-16,6 0-12 15,0 0-8-15,0 5 4 16,0-5-4-16,-1 0 0 16,1-5 8-1,6 10-4-15,-12 5-12 0,5 5 4 16,-10 1-136-16</inkml:trace>
</inkml:ink>
</file>

<file path=ppt/ink/ink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30"/>
    </inkml:context>
    <inkml:brush xml:id="br0">
      <inkml:brushProperty name="width" value="0.35" units="cm"/>
      <inkml:brushProperty name="height" value="0.35" units="cm"/>
      <inkml:brushProperty name="color" value="#57D200"/>
      <inkml:brushProperty name="fitToCurve" value="1"/>
    </inkml:brush>
  </inkml:definitions>
  <inkml:trace contextRef="#ctx0" brushRef="#br0">178 10 236 0,'-17'5'88'0,"11"-5"-68"0,-6 0-4 16,12 0 112-16,-5 0-72 16,-1 6 92-16,6-6-84 0,-12 5 48 15,12 0-68-15,-5-5 48 16,-7 5-52-16,12-5 60 15,0 0-60-15,0 0 44 0,0 0-48 16,0 0 76-16,0 0-60 16,0 0 88-16,0 0-80 15,0 0 96-15,0 0-92 16,12 0 40-16,5 0-60 16,0 0 12-16,12-5-36 15,11 5 16-15,0-5-20 16,12 0 0-16,-6-6-8 15,6 6-8-15,5 0 4 16,-11 5-4-16,11 0 0 0,-5 0-20 16,0 0 12-16,-6 0 20 15,0 5-4-15,-6 0-12 16,0 0 0-16,0 1 4 16,1-1 0-16,5-5 16 15,-18 0-8-15,13 5-4 16,-7-5 0-16,6 10-24 15,-5-5 12-15,-7 0 20 16,7 5-4-16,-12-4-12 0,0-6 0 16,-6 0 20-1,0 0-8-15,6 5-4 16,-5-5 0-16,5 0-4 16,-12-5 0-16,6 10 0 0,-11-5 0 15,11 0 0-15,-11 0 0 16,-6 0-28-16,0 0 16 15,0 0 4-15,0 0 8 16,0 10 8-16,-11-10-4 16,-1 5-28-16,-5-5 12 15,0 0 4-15,-6 5 8 16,5-5-28-16,-10 0 16 16,-1 0-12-16,-11-10 12 15,11 5 16-15,-6 0 0 16,1 5-4-16,-12 0 4 15,-6 5-32-15,-5-5 16 0,-12 0 12 16,0 0 4-16,0 5 8 16,0-5-8-16,12 5-4 15,-1-5 4-15,7 5 4 16,-7 0-4-16,6 0-12 16,-5 0 4-16,11 6 4 15,-6-6 0-15,12 5-20 16,-6 5 12-16,6-5-32 15,5 1 24-15,1 4 4 16,11-10 12-16,0 0-12 16,11-5 8-16,7 5 4 15,5-5 0-15,0 0-20 16,17-5 12-16,12 0 12 16,5 0 0-16,6 5-12 15,18 5 4-15,-7-10 4 0,13 5 0 16,-1 0 8-16,12-5-4 15,5 0-4-15,0-5 4 16,18 10 4-16,-6-6-4 16,-6 1 40-16,6 5-20 15,-11-5 32-15,-24 5-32 16,18 0 40-16,-12-5-36 16,-6 5-16-16,12 0-4 15,-17 0-36-15,5 5 16 16</inkml:trace>
</inkml:ink>
</file>

<file path=ppt/ink/ink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7:28.731"/>
    </inkml:context>
    <inkml:brush xml:id="br0">
      <inkml:brushProperty name="width" value="0.35" units="cm"/>
      <inkml:brushProperty name="height" value="0.35" units="cm"/>
      <inkml:brushProperty name="color" value="#FFF200"/>
      <inkml:brushProperty name="fitToCurve" value="1"/>
    </inkml:brush>
  </inkml:definitions>
  <inkml:trace contextRef="#ctx0" brushRef="#br0">15 238 208 0,'-12'5'76'0,"12"-5"-60"0,0-10-4 0,0 5 40 16,0 10-32-16,0-5 36 15,0 0-32-15,6 0 108 16,5 0-72-16,7-5 56 16,-1 0-72-16,12-5 24 15,5-1-40-15,6-9 36 16,1 10-36-16,4-11 12 16,7 6-24-16,11-6 0 15,-5 6-8-15,5 0 12 16,0 5-12-16,0-6-28 15,-5 11 8-15,-1-5 4 16,-5 10 8-16,0-5 16 0,-6 5-8 16,0-5-20-16,0 5 4 15,-6-5 4-15,0 10 4 16,-5-5 16-16,-1 0-8 0,0 0-12 16,1 5 0-16,-1 0 20 15,-5 0-8-15,0-5-12 16,-6 0 0-16,-6 0 12 15,6 0-4-15,-6-5-12 16,1 5 4-16,-1-5 12 16,0 5-4-16,-5-5-12 15,-1 5 4-15,-5-5 12 16,0 5-4-16,-12-5 8 16,6-1-8-16,-6-4-4 15,0 10 4-15,-5-5-4 16,11 5 0-16,-6-5 0 15,12 10 0-15,-12-5-12 16,6 0 8-16,-6 0 4 16,1 0 0-16,-7 0-12 15,6 0 8-15,-11 0 12 16,6 5-4-16,-12-5-12 16,11 5 4-16,-17 0 20 15,12 6-8-15,-12-6-12 16,6 5 0-16,-11 0-4 15,5 0 0-15,-17 1 8 16,6-1 0-16,-17-5 8 0,11 5-4 16,-12 0-4-16,12 1 4 15,-11-11-16-15,17 5 8 0,-12-5 12 16,17 0-4-16,-11-5 8 16,12 5-8-16,-12-11-12 15,12 11 4-15,-7-5-4 16,13 5 0-16,-1-5 16 15,17 10-4-15,-11-5-20 16,12 10 8-16,-1-4 4 16,12 4 4-16,-5-5-12 15,5 5 8-15,-6-5-4 16,6 5 0-16,-6-10 16 16,6 6-4-16,-6-6-12 15,1 5 4-15,-7-5 4 16,6 0 0-16,-11 0 0 15,11 0 0-15,-11 0-12 16,11 5 8-16,-11-5 12 16,11 5-4-16,-11-5-4 15,12 0 4-15,-13-5-4 16,13 5 0-16,-1-5 0 16,6 10 0-16,-6-5 0 15,12 0 0-15,0 0-12 16,-1 5 8-16,1 0 4 15,0 0 0-15,0-5 0 0,5 5 0 16,6-5 0-16,6 0 0 16,12-5 0-16,5 0 0 0,23-5-12 15,0 5 8-15,23-11-4 16,-5 11 0-16,11-10 24 16,-12 10-8-16,6-11-12 15,-5 11 0-15,-6-5 4 16,-6 10 0-16,-6-5 8 15,-6 5-4-15,-5-5-12 16,-6 5 4-16,-6-5 4 16,0 0 0-16,-5-5 8 15,-7 10-4-15,-5-11-4 16,-5 11 4-16,-13-5-4 16,1 10 0-16,-6-5-212 15,0 0 116-15</inkml:trace>
  <inkml:trace contextRef="#ctx0" brushRef="#br0" timeOffset="1">26 948 176 0,'-6'-5'64'0,"6"5"-48"0,0 5-8 16,0-5 24 0,0 0-20-16,6 0 84 15,0 5-52-15,0-5 84 16,5 0-72-16,6-5 60 15,12 5-64-15,0-5 24 16,0 0-44-16,-6 0 0 16,5 5-20-16,1 0-24 15,5 10 4-15,12-5 4 16,0 5 4-16,12-5 8 16,-1 0-4-16,6 0-4 0,-5 1 4 15,5-1 28-15,-5 0-16 0,-1-5 12 16,-5 0-16-16,5 0 0 15,1 0-4-15,-1-5 12 16,1 5-12-16,-1-5-12 16,-5 5 0-16,5-6 12 15,1 6-4-15,-7-5-12 16,1 10 4-16,-6-5 4 16,0 0 0-1,-12 0 0-15,1 0 0 0,-18 0 16 16,12 0-8-16</inkml:trace>
  <inkml:trace contextRef="#ctx0" brushRef="#br0" timeOffset="2">153 3312 176 0,'-12'-5'64'0,"12"10"-48"0,-11-5-8 16,11 0 44-16,0 0-32 15,-6 6 24-15,6-6-24 0,0 0 72 16,0 0-56-16,17 5 56 15,0 0-52-15,12 0 52 16,0-5-56-16,5 0 64 16,6 0-60-16,1 0 28 15,10 0-40-15,7 0-16 0,5 5-8 16,6 5-4-16,0 5 0 16,0 1 8-16,0-1-4 15,-6 0-12-15,0-4 4 16,0-1 48-16,-5-5-24 15,-1 0 24-15,6 0-24 16,-5-5 0-16,-1 5-12 16,1 0-16-16,-1 1 4 0,1-1 12 15,-1 0-4-15,1-5-4 16,5 0 4-16,-6 0 12 16,1-5-8-16,-7-6 16 15,1 6-16-15,-6 0-12 16,-6 5 0-16,-11 5-568 15</inkml:trace>
  <inkml:trace contextRef="#ctx0" brushRef="#br0" timeOffset="3">141 5003 228 0,'6'-5'84'0,"0"5"-64"0,-1 5-8 0,-5-5 4 16,0 0-12-1,0 0 16-15,0 0-12 16,0 0-4-16,0-5 0 16,-11 0 20-16,-1-1-12 0,1 1 68 15,-1-5-48-15,1 5 24 16,-1 0-36-16,1 0 28 16,5 5-32-16,0-5 20 15,1 0-20-15,-1-1 36 16,6-4-28-16,0 5 40 15,0 5-36-15,6-5-16 16,-1 0-4-16,7 5 8 0,5 0-8 16,6 0 4-16,0 0-4 15,12 0-8-15,5 0 4 16,0-5 4-16,6 0-4 16,6-5 24-16,11 4-16 0,6 1 4 15,0 0-8-15,5 0-8 16,-5 0 4-16,6 5 4 15,-6-5-4-15,0 0 32 16,-6-5-20-16,0 4 12 16,-5-9-16-16,-1 10 0 15,1-5-4-15,-7 0 20 16,1-1-16-16,0 1 4 16,0 5-8-16,-7 0-16 15,19-5 4-15,-13 10 12 16,1-5-4-16,-17 15-512 15</inkml:trace>
  <inkml:trace contextRef="#ctx0" brushRef="#br0" timeOffset="4">43 6310 384 0,'6'5'140'15,"0"0"-108"-15,5-10-8 0,1 10 56 0,-1 0-48 16,12-5 60-16,6 0-56 16,0 0 36-16,0 6-40 15,5-6 8-15,6 0-24 16,6-6 20-16,12-4-24 0,5 5 12 15,6-5-12-15,5-5-8 16,1 4 0-16,-6-4 12 16,0 0-8-16,-6 5 4 15,0-1-4-15,-5 1 4 16,5 5-8-16,0 0 16 0,0 0-12 16,6 0 16-16,0-6-16 15,0 6 24-15,0-5-20 16,0 5 12-16,-6 0-12 15,6 0 0-15,-11 0-4 16,-1 5-8-16,1 0 4 16,-1 0 4-16,1 0-4 15,-7 0-4-15,1 0 4 16</inkml:trace>
  <inkml:trace contextRef="#ctx0" brushRef="#br0" timeOffset="5">250 7633 384 0,'-6'-10'140'0,"12"10"-108"0,6-5-8 16,-12 5 40-16,11 0-40 15,1 0 24-15,5 0-28 16,12-6 28-16,5 1-32 16,12 0 4-16,12 0-12 15,10 5 36-15,7 0-20 16,6 0-12-16,-1 0-8 0,0-5 28 16,7 0-16-16,-7 0 12 15,12-5-16-15,6 4-8 16,5 1 0-16,1 0-4 15,-7 5 0-15,-11 5 0 0,1-5 0 16,-19 5 16-16,-10 1-8 16,-12-1 16-16,-12 5-16 15</inkml:trace>
  <inkml:trace contextRef="#ctx0" brushRef="#br0" timeOffset="6">359 9068 248 0,'-5'0'92'0,"5"5"-72"0,5-10-4 0,-5 5 8 16,18 5-16-16,-1-5 4 16,0 0-4-16,6 0 108 15,6 0-64-15,0-5 52 16,-1 5-64-16,7-5-4 15,5 5-20-15,0-5 24 16,6 0-24-16,0-1-12 16,6 1-8-16,5 5 20 15,1 5-8-15,5-5 16 0,0 6-16 16,0-6-20-16,12-6 4 0,5 1 32 16,12-10-16-16,0 5 16 15,-6 0-12-15,1-1 12 16,-7 6-16-16,-11 5 24 15,-6-5-20-15,-11 10-4 16,-6 0-4-16,-6 6 12 16,0 4-8-16,6-5-548 15</inkml:trace>
</inkml:ink>
</file>

<file path=ppt/ink/ink34.xml><?xml version="1.0" encoding="utf-8"?>
<inkml:ink xmlns:inkml="http://www.w3.org/2003/InkML">
  <inkml:definitions>
    <inkml:context xml:id="ctx0">
      <inkml:inkSource xml:id="inkSrc0">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0" timeString="2019-05-08T09:59:35.841"/>
    </inkml:context>
    <inkml:brush xml:id="br0">
      <inkml:brushProperty name="width" value="0.1" units="cm"/>
      <inkml:brushProperty name="height" value="0.1" units="cm"/>
      <inkml:brushProperty name="color" value="#3165BB"/>
      <inkml:brushProperty name="fitToCurve" value="1"/>
    </inkml:brush>
  </inkml:definitions>
  <inkml:trace contextRef="#ctx0" brushRef="#br0">0 0 0</inkml:trace>
</inkml:ink>
</file>

<file path=ppt/ink/ink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1:08.040"/>
    </inkml:context>
    <inkml:brush xml:id="br0">
      <inkml:brushProperty name="width" value="0.1" units="cm"/>
      <inkml:brushProperty name="height" value="0.1" units="cm"/>
      <inkml:brushProperty name="color" value="#FF8000"/>
      <inkml:brushProperty name="fitToCurve" value="1"/>
    </inkml:brush>
  </inkml:definitions>
  <inkml:trace contextRef="#ctx0" brushRef="#br0">123 720 176 0,'-6'-10'64'0,"12"15"-48"0,-6-5-8 0,0 0 0 15,0 0-8-15,0 0 0 16,0 0 0-16,0 0 88 16,0 0-48-1,0 0 88-15,0 0-72 0,-6 0 68 16,6 0-68-16,-5 0-12 15,5 0-28-15,-5-14-28 16,10 4 4-16,-10-9-164 16,5 5 96-16,-11 5 128 15,-5 4-24-15,5 0 104 16,1 1-76-16,-6-1 36 16,5 10-56-16,1-5 16 0,4 0-32 15,1 0-8 1,0 0-8-16,-1 0-16 0,6 0 8 15,0 0 4-15,0 0 0 16,0 0 24 0,0 0-12-16,0 0 24 15,11 4-24-15,0-4 12 16,5 5-12-16,0-5-8 16,5 0 0-16,11 0 4 15,-6 0-4-15,6 0 8 16,6 5-8-16,4-1-4 0,-5 1 4 15,1 0-4-15,-1 0 0 16,0-1 24-16,0 1-12 0,1 0-12 16,-1 0-4-1,0-5-16-15,0 4 12 0,1 1 20 16,-1 0-4-16,-5-1-12 16,11 6 0-16,-1-10 12 15,11 5-4-15,6-1-12 16,10-4 4-16,-5 0 28 15,0 5-12-15,10-5-32 16,1 0 12-16,5 0 0 16,-11 0 8-16,-5 5 8 15,-6-5-4-15,6 0-4 16,0 0 4-16,5 0 4 0,11 5-4 16,-11-5 16-1,6 0-12-15,10 0-4 16,-5 0 0-16,-6 0 12 0,-4 0-8 15,-12 0-20 1,1 0 4-16,10 0 32 0,5 0-16 16,1 0 16-1,10 0-12-15,11 0 0 0,-6 0-4 16,-10 0 4-16,-5 0-8 16,-1 0-4-16,1 0 4 15,-6 0-16 1,5 4 8-16,12-4-16 0,9 0 12 15,-9 5 20-15,-7-5-4 16,1 0 4-16,-5 5-4 16,-11-5-8-16,10 0 4 15,17 0 4-15,4 0-4 0,7 0-20 16,-7 0 8-16,-4 5 20 16,-6-1-4-16,-5 1-4 0,-6-5 0 15,-4 5-16-15,-1-5 8 16,0 0 40-16,11 0-24 15,-6 0-8 1,6 4-8-16,5-4-4 16,1 5 0-16,-1-5 16 15,-11 5-4-15,1-5-4 16,-6 5 4-16,16-5-24 16,6 4 12-16,-12-4 40 15,7 5-20-15,4-5-28 16,-5 5 8-16,0-5 8 15,-10 0 4-15,15 0-4 0,-10 0 4 16,0 0-16-16,5 0 8 16,-10 0 4-1,10 0 0-15,16 0 32 0,0 0-16 16,-26 0-12 0,5 0-8-16,5 0-16 15,-5 5 12-15,21-5 4 0,5 0 4 16,-15 0 8-16,-1 0-4 0,6 0-12 31,-11 0 4-31,11 0 4 0,0 4 0 16,-11-4 0-1,0 5 0-15,11-5 16 16,5 0-8-16,6 0 4 0,-6 0-4 0,-27 0-16 16,1 0 4-16,10 0-16 15,-5 0 12-15,-11 0 12 16,0 5 0-16,6-5 24 15,-6 0-16-15,11 0-48 16,-11 0 20-16,-11 0 12 16,1 0 4-16,-1 0 20 15,-4 0-12-15,-6 0-12 16,0 0 0-16,-1 0 4 16,1 0 0-16,6 0 16 15,-7 5-8-15,7-5 4 0,-1 0-4 16,-16-5 36-1,0 5-20-15,1 0 4 0,-6 0-16 16,0 0-8 0,10 0 0-16,-10 0-4 15,0 0 0-15,-21 0 8 0,5 0-4 16,-6 0-36-16,1 0 16 16,-11 0-136-1,0 0 84-15</inkml:trace>
  <inkml:trace contextRef="#ctx0" brushRef="#br0" timeOffset="1.032">91 4479 176 0,'0'5'64'0,"0"-5"-48"0,0 5-8 16,5-5 140 0,1 0-84-16,-6 0 36 0,0 0-60 0,5 0 40 15,0 0-48-15,1 0 20 16,-1 0-32-1,0 0 16-15,6 0-20 16,10 0-8-16,0 0-4 0,1 0 12 16,4 0-8-16,6 0 16 15,0 0-16-15,5 0 4 16,6 0-4-16,5 0-16 16,5 4 4-16,11 1 12 15,0 4-4-15,10-9-4 16,-4 5 4-16,15-5-4 15,-5 0 0-15,26 0 16 16,1 0-8-16,10 0 24 16,-6 0-20-16,17 0 4 15,-11 0-8-15,27 0-16 16,-6 0 4-16,11 0 12 16,-16 0-4-16,27 0-12 15,-21 0 4-15,26 0 12 16,-16 0-4-16,21-5-20 15,-16 5 8-15,27-4 20 16,-16 8-4-16,22-4-4 16,-22 0 0-16,26-4-4 15,-15 4 0-15,21-5-12 16,-27 10 8-16,22-5 4 0,-27 0 0 16,21 0 0-16,-21 4 0 15,16-4 8-15,-27 5-4 16,27-5 8-1,-16 0-8-15,16 0 8 0,-21 0-8 16,26 0 16-16,-21 0-12 0,11 0-12 16,-16 0 0-16,15 0 12 15,-20 0-4-15,15 0-12 16,-16 0 4-16,1 0 12 16,-17 0-4-16,16 0 8 15,-10 0-8-15,16 0-4 16,-11 0 4-16,-11 0-4 15,-21 0 0-15,6-5 8 16,-11 1-4-16,15-6 24 16,-10 10-16-16,6-4-4 15,-17 8-4-15,1-4 28 16,-17 0-16-16,1-4 4 16,-11 4-12-16,-1-5 28 15,-9 10-20-15,4-5-4 16,-5 4-8-16,1-4 4 15,-12 5-4-15,1-5-20 16,-6 0 8-16,-5 0 20 16,0 0-4-16,0-5-12 15,0 5 0-15,-6-4-4 16,1 8 0-16,-6-8 44 16,0 4-24-16,-10-5 0 15,-1 10-8-15,-10-10 64 16,0 5-36-16,-5-5 112 0,0 10-84 0,-11-5-24 15,5 0-24-15,-5-5-12 16,5 5 0-16,1-5-72 16,-1 5 40-16,6 0-480 15,10 10 280-15</inkml:trace>
  <inkml:trace contextRef="#ctx0" brushRef="#br0" timeOffset="2.027">663 8695 132 0,'-16'-4'52'0,"16"4"-44"0,-5 0 4 16,0 0 0 0,-1 0-8-16,-10 0 76 15,6 0-44-15,-12 0 76 16,17 4-64-16,-6-4 64 15,6 5-64-15,0-10-36 0,5 5-8 0,5-4-32 16,6 4 16 0,15 0 40-16,6 4-16 0,6-4-28 15,4 5 8-15,11-10 0 16,6 5 8-16,10-4-12 16,-5 4 8-16,5-5 48 15,0 10-24-15,11-5 16 16,0 0-20-16,21 0 36 15,-5 4-28-15,21 1-4 16,0 4-12-16,27-9 28 0,5-4-20 16,-5-1 32-1,-1 10-32-15,22-5 20 16,-15 0-20-16,36-5 20 16,-27 5-24-16,22-9 40 15,-16 4-28-15,27-5-12 16,-22 10-8-16,22-4 4 15,-22 8-4-15,22-4-4 16,-16 0 4-16,42-4 4 0,-5-1-4 16,-38 0-4-1,-4 0 4-15,15 1 20 16,-21 8-12-16,11-4-20 16,-22 0 0-16,16 0 12 15,-21 5 0-15,22-5-12 16,-17 5 4-16,6-5-4 15,-11 5 0-15,11-5 24 16,-11 4-8-16,10-4 16 0,-20 5-16 0,4-5-20 16,-20 0 4-16,15 0 32 15,-15 5-16-15,15-5 8 16,-16 5-8-16,6-5-16 16,-16 0 4-16,10 0 28 15,-15 0-12-15,21 0-20 16,-6 0 0-16,-5 0 12 15,-10 0 0-15,-6 0-4 32,-16 0 4-32,5 0-16 0,-4 0 8 0,4 0 12 15,-5 4-4-15,0 1 16 0,-5 0-12 16,0-1-4 0,-5 1 0-16,-6-5 4 15,-5 5-4-15,-1-5-4 16,1 0 4-16,0 0-24 15,-5 5 12-15,5-1 4 16,-6 1 4-16,6-5 8 16,-5 0-4-16,5 0-12 15,-6 5 4-15,-5 0-4 16,-10-1 0-16,-1-4 32 16,-4 5-12-16,-6-5-4 15,-6 0-4-15,1 0 28 16,-6 0-16-16,0 0-4 15,1 0-8-15,-6 0 20 16,5 0-12-16,-5-5-12 16,5 5-4-16,-10-4 20 0,5-1-8 15,-5 0 4-15,-1 5-4 16,-5-5-8-16,1 5 4 16,-6-4-4-16,0 8 0 0,5-8-144 15,11 4 80-15</inkml:trace>
  <inkml:trace contextRef="#ctx0" brushRef="#br0" timeOffset="2.5">11865 57 592 0,'5'5'220'0,"-5"-5"-172"0,0 0-12 0,5 0 200 16,1 0-136-16,-6 0 80 15,0 0-104-15,0 0 28 16,0 0-60-16,-6-5 56 16,6 5-60-16,-10-4 52 15,4 4-52-15,-9 0 32 16,4 9-40-16,-16 5 0 15,1 5-20-15,-17 10 0 16,11 4-4-16,-21 5-8 16,10 4 4-16,-10 10-4 15,16 5 0-15,-6 14-20 16,11 0 12-16,0 9 12 16,11 1 0-16,0-1-12 0,15-9 4 15,6-5 28-15,11-9-12 0,10-14 12 16,11-5-12-16,11-24 20 15,5-10-20-15,5-18 4 16,-5-5-8-16,0-14-16 16,0 0 4-16,-11-14 28 15,-5 9-12-15,-16-9 12 16,0 9-12-16,-27-5 56 16,1 10-40-16,-22-5 8 15,5 10-24-15,-21 4 0 16,11 15-4-16,-16 9-24 15,10 14 8-15,-10 19-100 16,10 5 56-16,1 9-468 16,15 1 284-16</inkml:trace>
  <inkml:trace contextRef="#ctx0" brushRef="#br0" timeOffset="3.5">12083 497 612 0,'-21'-4'228'0,"21"4"-180"0,-48 19-12 0,27-1 104 16,5 6-84-16,-11 23-4 15,11 5-32-15,0 15 80 16,5-6-52-16,11 1 56 15,11-10-60-15,10-14 112 16,11-5-88-16,16-24 36 16,0 1-60-16,16-34 12 15,-6 0-36-15,6-32 0 16,-5-1-12-16,-11-19 12 16,0 10-12-16,-22-5 76 15,-10 19-48-15,-26 0 92 16,-1 19-72-16,-32 0 44 15,6 9-60-15,-16 10-12 16,5 9-16-16,0 14-232 16,16 6 124-16</inkml:trace>
  <inkml:trace contextRef="#ctx0" brushRef="#br0" timeOffset="4.5">12903 540 684 0,'-11'-28'252'0,"11"28"-192"0,-27-15-20 0,12 15 156 16,4 10-116-16,-16 13 20 15,6 11-60-15,-11 18 36 16,11 4-44-16,-1 11 168 15,12-1-108-15,10-9 36 16,10-10-76-16,17-19 60 16,5-4-64-16,5-29 0 15,6 1-28-15,5-39 4 16,-6 0-12-16,1-32 0 16,-6 8-4-16,-10-8 12 15,-1 13-12-15,-26 1 84 16,0 13-48-16,-26-4 56 15,-1 14-56-15,-21 5 24 16,6 14-40-16,-17 10-148 16,17 14 64-16,-6 9-624 15,16 5 376-15</inkml:trace>
  <inkml:trace contextRef="#ctx0" brushRef="#br0" timeOffset="5.5">13712 445 880 0,'0'10'328'0,"0"-10"-256"0,0 23-16 0,0-8 56 16,10-1-72-16,-4 5 16 15,-1 0-32-15,0 0 12 16,1 4-20-16,-6-4-8 15,5 5-4-15,-5-5 48 16,0 0-28-16,-5-5 76 16,5 0-52-16,-6-9-16 15,1 4-20-15,-6-9 0 16,6 5-8-16,-6-5 16 16,11 0-12-16,-5 0 32 15,5 0-24-15,-5 0 32 16,5 9-32-16,-11-9 20 15,6 5-20-15,-11-5-24 16,11 0 0-16,-1 0-12 16,6 0 8-16,-5 0-52 15,10 0 32-15,-10 0-12 16,5 0 28-16,-5-5-160 16,10 5 100-16,-5-9-120 15,5-1 112-15,1-8-52 0,-1-1 76 16,-5-14-16-16,5 9 40 15,-5-14 40-15,0 10 0 0,0-10 124 16,0 5-72 0,-5-10 128-16,5 5-104 0,-5-4 128 15,5 13-120-15,0-9-32 16,10 10-36 0,12-10-28-16,4 15 4 0,17-1 12 15,-1 14-4-15,12 6-12 16,-7 8 4-16,-4 11 12 15,-6 8-4-15,-15 6 40 16,-6 4-20-16,-16 0 84 16,-6 5-60-16,-4-10 20 15,-1 0-36-15,0-9-32 16,11 0 0-16,6 0-20 16,10 0 12-16,5 5-4 15,5 4 4-15,1 5 16 16,5 5-4-16,-5 5-12 15,-6-1 4-15,-10 1 28 16,-1-5-12-16,-20-5 120 16,4-5-76-16,-20-4 136 15,-1 0-108-15,-26-15 136 16,10 1-124-16,-15-10 56 16,4 0-88-16,-9-10-60 15,15 1-8-15,-6-15-364 16,12 5 200-16</inkml:trace>
  <inkml:trace contextRef="#ctx0" brushRef="#br0" timeOffset="6.5">14377 322 548 0,'5'-9'204'0,"-5"9"-156"0,27 0-16 0,-16 5 248 16,-1 4-160-16,-10 10 28 16,6 5-88-16,-6 13 32 15,5 1-52-15,-5 14 32 16,5 5-40-16,-5 5 8 15,0-6-24-15,-5-8-24 16,5-10 0-16,-5-20-244 16,5-8 140-16,-6-34-500 15,12 1 340-15</inkml:trace>
  <inkml:trace contextRef="#ctx0" brushRef="#br0" timeOffset="7.5">14303 152 664 0,'-22'-10'244'0,"22"10"-188"0,0 0-16 0,0-4 164 15,11-1-120-15,0-4 8 32,-1-1-52-32,6-9 76 0,11 0-64 15,5-4 160-15,5 4-116 0,6 0 96 16,-6 9-112-16,5 6-52 16,-4 4-20-16,4 9-16 15,-4 5 0-15,-1 5 16 16,-5 9-4-16,-11-4 16 15,0 5-12-15,-21 4-4 16,0 0 0-16,-21 0 20 16,5 0-12-16,-11-5 48 15,6 1-32-15,-5-10-4 16,10 0-16-16,-6-5-32 16,6 5 12-16,-5-5 4 15,5 0 8-15,-11-9-72 16,12 0 40-16,-17-15-260 15,10 5 160-15</inkml:trace>
  <inkml:trace contextRef="#ctx0" brushRef="#br0" timeOffset="8.5">11599 4091 1028 0,'-22'14'380'0,"22"-14"-296"0,-15 0-20 0,9-4 304 15,12 4-212-15,-1-24 88 16,5 5-144-16,17-24 20 15,10 1-72-15,11-10-16 16,0 14-20-16,0 10-12 16,0 9 4-16,-11 23-4 15,1 11 0-15,-28 22-12 16,-5 11 8-16,-31 18-60 16,-1-5 36-16,-26 1-32 15,5-10 36-15,-16-5 12 16,11-4 8-16,-6 4 4 15,12-4 0-15,-1 9-12 16,10-5 8-16,1 15 4 16,16-1 0-16,5 5 0 15,11-9 0-15,5-5 0 16,5-9 0-16,11-10 8 16,10-9-4-16,17-20-12 15,0-4 4-15,10-14-40 16,5 0 24-16,-4-14-136 15,-1 9 88-15,-5-5-92 16,-6 10 92-16,-15 0 32 16,0 4 28-16,-11 5 96 15,0 5-48-15,-1 5 0 16,7 5-24-16,4 4-36 0,1 9 8 16,0 1-20-16,5 0 16 15,-1-10 8-15,1 0 8 0,-5-14 88 16,5-5-48-16,-5-18 124 15,-6-1-92-15,-10-23 116 16,-1 9-108-16,-10-19 156 16,0 15-136-16,-10-11 128 15,-1 16-128-15,-10-6 52 16,-1 15-88-16,-10-1 16 16,6 15-44-16,-12 5-48 15,12 9 4-15,-6 9-368 16,5 10 204-16,6 14-824 15,10 10 552-15</inkml:trace>
  <inkml:trace contextRef="#ctx0" brushRef="#br0" timeOffset="9.5">12743 4332 1040 0,'-32'-14'384'0,"32"14"-300"0,-64-5-20 16,27 10 332-16,5 5-228 0,-21 9 40 16,10 9-128-16,-10 15-44 15,21 9-20-15,11 19-32 16,10 0 8-16,22 0 12 15,10-5 0-15,27-19 16 16,11-4-12-16,5-29 16 16,-1-5-16-16,1-37 24 15,0 0-20-15,-11-34 32 16,-10 5-28-16,-16-14 120 16,-1 14-80-16,-20-4 136 15,-1 14-108-15,-26-1 56 16,5 20-80-16,-38 4-44 15,6 10-12-15,-26 14-188 16,15 14 96-16</inkml:trace>
  <inkml:trace contextRef="#ctx0" brushRef="#br0" timeOffset="10.5">13786 4233 320 0,'-10'-5'120'0,"10"5"-96"0,-6 0-4 0,1 0 256 16,5 0-156-16,0 5 128 15,5 0-144-15,1-1 84 16,-1 11-108-16,-5 4 36 16,5 0-68-16,-10 4-24 15,5 1-16-15,-5 9 16 16,5 5-12-16,-6-5 4 15,6 0-8-15,-5-5 20 16,10 1-16-16,-10-6 48 16,5 1-32-16,-5 0 12 15,0-1-24-15,-6-4-24 16,11 5 0-16,-5-10-164 16,5 5 96-16,-6-19-224 0,12-5 168 15</inkml:trace>
  <inkml:trace contextRef="#ctx0" brushRef="#br0" timeOffset="11.5">13611 4290 652 0,'-16'-33'244'0,"16"33"-192"0,0-43-12 0,0 10 332 16,10 5-212-16,12-34 92 16,4 5-148-16,6-9-44 15,6 5-36-15,-1 9-64 16,0 18 24-16,0 11-68 15,-5 18 48-15,-10 24-28 16,-6 9 40-16,-16 24 28 16,0 5 0-16,0 5 72 15,0-10-44-15,10-10-12 16,6-4-12-16,16-5-8 16,11-4 0-16,10-6-12 15,0 1 8-15,-10 0-24 16,-1-1 16-16,-15 1 12 15,-6 4 4-15,-21 1 172 16,0 4-92-16,-21 0 216 16,0-5-168-16,-22 1 152 15,6-6-168-15,-16-8 128 16,5-1-140-16,-6-14 32 16,17 4-76-16,-5-8-56 15,10-1-4-15,-11-9-408 16,11 4 220-16,0 1-800 0,11 4 552 0</inkml:trace>
  <inkml:trace contextRef="#ctx0" brushRef="#br0" timeOffset="12.5">14415 4119 560 0,'-11'19'208'0,"11"-19"-164"0,16 29-8 16,-11-15 120 0,6 5-92-16,-1 5 124 15,6-1-108-15,-5 6 56 16,5 4-76-16,-11 0 72 16,1 5-76-16,-6 4 8 15,0-4-40-15,-6-5-12 16,1 0-8-16,-6-14-16 15,6 0 8-15,-11-24 20 16,5-4-8-16,-15-19 148 0,10-1-88 16,-16-23 132-16,5 10-116 15,1-29 56 1,15 4-80-16,16-27-8 0,17 9-32 16,15-5-4-16,6 14-8 31,10 15-68-31,5 18 32 15,-4 15-32-15,-1 18 36 16,-16 29 0-16,-5 19 16 0,-21 28 76 0,-6 15-36 0,-26-1 172 16,-1-4-112-16,-20-10 80 15,5-14-100-15,-17-14-28 16,6-5-28-16</inkml:trace>
  <inkml:trace contextRef="#ctx0" brushRef="#br0" timeOffset="13.5">14066 8369 808 0,'-27'5'300'0,"27"-5"-232"0,11 9-20 0,-11-4 96 15,5 4-88-15,-5 5-20 16,6 5-24-16,-1 10 48 15,0 4-32-15,1 0 8 16,4 0-24-16,-4 0-24 16,4-4 4-16,-4-6-216 15,-1 1 124-15</inkml:trace>
  <inkml:trace contextRef="#ctx0" brushRef="#br0" timeOffset="14.5">14178 8132 424 0,'-11'-14'156'0,"11"14"-120"0,-5 0-8 0,0 0 204 16,5 0-132-16,-6 0 188 15,1 5-164-15,0-5 184 16,5 4-176-16,-6 1 140 15,6 0-160-15,0 4 48 16,6 6-92-16,-6 13 24 16,5 10-56-16,-5 0 0 15,0 4-24-15,0 6 12 16,5-1-16-16,1 0 24 16,-1 1-20-16,0-6 24 15,6 1-24-15,-6-1 12 16,6-4-12-16,-6 9 0 15,0-4-4-15,-5 0 4 16,6-6-8-16,-6-3-12 16,5-6 4-16,-5-14-48 15,0-4 24-15,0-25-488 16,0-3 284-16,0-25-748 16,11 5 548-16</inkml:trace>
  <inkml:trace contextRef="#ctx0" brushRef="#br0" timeOffset="15.5">14066 8307 860 0,'-32'-14'320'0,"32"14"-248"0,-26-19-20 0,15 10 304 16,6 4-204-16,-11-9 284 15,0 4-252-15,-6-9 140 16,6 5-188-16,0-14-20 15,11 9-72-15,10-19-48 16,17 10 0-16,15-10-16 16,6 9 8-16,4 1 0 15,-4 14 4-15,0 0 0 16,-1 14 0-16,-5 9 24 16,1 5-8-16,-17 29-20 15,0 4 4-15,-15 24-12 16,-6 10 8-16,-6-6 16 15,6-8 0-15,0-15-72 16,11-10 36-16,5-18-68 16,11-5 60-16,20 0-28 15,12 4 44-15,5 1-76 16,-6 0 56-16,-10-1 0 16,-10 1 28-16,-22 9 20 15,-11 0 0-15,-26 15 112 16,-6 4-64-16,-26 4 164 15,0 1-120-15,-17-10 164 16,12-9-148-16,-11-24 16 0,10-9-76 16,-10-28-164-16,16-1 60 15,-6-19-680-15,16 10 404 16</inkml:trace>
  <inkml:trace contextRef="#ctx0" brushRef="#br0" timeOffset="16.5">14870 8132 632 0,'0'29'236'0,"0"-29"-184"0,-5 33-16 15,5-14 236 1,5 0-156-16,0 4 80 15,6 6-120-15,-1 4 12 16,1 0-52-16,0 9 20 16,-1 6-28-16,1 4 44 15,10-5-40-15,-10-4 72 16,0-1-56-16,-11 1 88 0,5-5-76 16,-5-5 16-16,0 0-44 0,0-9 68 15,0-1-56 1,-5-18 84-16,-1-5-72 0,-10-19 80 15,-5 0-80-15,-11-23 88 16,11 4-84-16,-6-29 60 16,6 11-68-16,16-48-40 15,10 9-8-15,16-19 4 16,11 15-4-16,11 14-36 16,5 23 16-16,5 10-72 15,0 19 48-15,0 14-36 16,-5 15 44-16,-16 18 12 15,-11 14 8-15,-26 29 56 16,0 9-24-16,-22 29 60 16,1-1-44-16,-12-18 36 15,6-10-40-15,-10-23-440 16,10-10 220-16</inkml:trace>
  <inkml:trace contextRef="#ctx0" brushRef="#br0" timeOffset="17.5">11799 8823 716 0,'-32'19'264'0,"32"-19"-204"0,-22 5-16 0,12-5 168 16,10 0-124-16,-6-5 88 16,6 0-104-16,6-14 104 15,10 5-100-15,10-28-4 16,6 4-44-16,16-29 8 15,0 6-20-15,5-24-16 16,0 9-4-16,-5 0 4 16,0 15 0-16,-16 9 8 15,-5 9-4-15,-22 20 104 16,-5 18-60-16,-16 19 8 16,0 19-36-16,-10 10-12 15,4 9-4-15,-4 5-84 16,10-5 44-16,0 4-180 15,5 1 120-15</inkml:trace>
  <inkml:trace contextRef="#ctx0" brushRef="#br0" timeOffset="18.5">12368 8620 748 0,'-21'4'276'0,"21"-4"-216"0,-11 33-16 0,11-14-32 16,11 5-16-16,-1 0 4 16,6 4 0-16,6-9 16 15,4 0-8-15,1-14 104 16,5-1-64-16,-5-18 132 16,4 0-104-16,-4-19 132 15,-6 0-120-15,-10-15 204 16,0 11-164-16,-17-11 132 15,6 10-148-15,-16 1 108 16,6 8-128-16,-17 10-8 16,0 10-56-16,-10 9-124 15,5 14 52-15,-5 5-440 16,16 9 264-16,5 1-712 16,10 4 520-1</inkml:trace>
  <inkml:trace contextRef="#ctx0" brushRef="#br0" timeOffset="19.5">12922 8539 840 0,'-6'-9'312'0,"6"9"-244"0,-21 4-16 15,5 1 304 1,5 9-204-16,-15 5-16 0,10 5-84 0,-5 4-32 31,5 5-12-31,10 1 28 0,17-1-20 16,16-10 40-1,4 1-32-15,23-15 64 0,-1-4-48 0,11-24 20 16,-6-4-40-16,-4-25 72 16,-12 1-56-16,-15-10 156 15,-1 10-112-15,-20-5 100 16,-1 14-104-16,-32 5 72 15,-4 14-84-15,-33 14-32 32,5 10-20-32,-15 9-428 0,10 5 228 0,5 9-1008 15,27 1 668-15</inkml:trace>
  <inkml:trace contextRef="#ctx0" brushRef="#br0" timeOffset="20.5">12150 8265 664 0,'5'-14'244'0,"-5"14"-188"0,0-19-16 16,0 9 172-1,0 10-124-15,-5-5 236 16,0 10-180-16,-6 5-16 16,0 9-80-16,-5 9-16 15,6 5-20-15,-6 10 80 16,10 4-48-16,-10 10 32 16,11-5-44-16,-6 5 88 15,11-1-68-15,-5 25 56 16,5-6-64-16,0 20 40 0,5-5-48 15,1-5 24-15,4-9-32 0,1-19-256 16,0-10 124-16,-6-38-1016 16,6-9 620-16</inkml:trace>
</inkml:ink>
</file>

<file path=ppt/ink/ink3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14T23:28:48.156"/>
    </inkml:context>
    <inkml:brush xml:id="br0">
      <inkml:brushProperty name="width" value="0.1" units="cm"/>
      <inkml:brushProperty name="height" value="0.1" units="cm"/>
      <inkml:brushProperty name="color" value="#FF8000"/>
      <inkml:brushProperty name="fitToCurve" value="1"/>
    </inkml:brush>
  </inkml:definitions>
  <inkml:trace contextRef="#ctx0" brushRef="#br0">369 105 652 0,'-12'-16'244'0,"12"16"-192"0,6-10-12 16,-6 5 268-1,6 5-176-15,-6-5 152 16,0 5-168-16,0-5 64 16,0 10-108-16,0-10 88 15,0 5-96-15,0-5 8 16,0 10-48-16,0-5 68 0,0 0-56 16,0 0 68-16,5 10-64 0,-5 0 36 15,0 5-44-15,-5 1 8 16,-1 4-24-16,-6 11 20 15,1 5-24-15,-6 15-4 16,5 5-4-16,-17 5 4 16,12 0-4-16,-12 1-4 15,6-1 4-15,-11 0 4 16,5 1-4-16,-5-6 8 16,5-5-8-16,0-5 40 15,6-5-20-15,6-11 40 16,6 1-36-16,5-6 28 15,6 1-28-15,6-11 16 16,11-4-24-16,6-6 8 16,6 0-16-16,5-10-8 15,6 5 0-15,0-11 12 16,6 11-8-16,0-5 16 16,-5 5-16-16,-1-10-4 15,-6 5 0-15,7-5-16 16,-7 10 8-16,0-10 4 15,-5 10 0-15,0 0-264 16,0 5 144-16</inkml:trace>
  <inkml:trace contextRef="#ctx0" brushRef="#br0" timeOffset="1">886 181 984 0,'-6'-5'368'0,"6"5"-288"0,-12 10-20 15,7-5 80 1,5 6-88-16,-6 4 60 16,0 5-68-16,0 11 84 15,6 5-72-15,-5 15 88 16,10 0-84-16,-5 5 32 16,0-5-52-16,0 0 48 0,0-5-52 0,-5-5 72 15,5 0-60-15,-6-5-24 16,0-6-16-16,-5-4 16 15,11-6-12-15,-6 1 24 16,6-6-24-16,-6-5-32 16,12 0 12-16,-6-4 28 15,0-1-12-15,0-10-44 16,0-1 20-16,0-9-252 16,0 0 148-16,0-16-408 15,6 11 296-15</inkml:trace>
  <inkml:trace contextRef="#ctx0" brushRef="#br0" timeOffset="2">851 197 696 0,'-6'-6'256'0,"6"6"-196"0,0-5-20 16,0 0 252 0,12 0-168-16,-1-5 116 15,12 5-140-15,6-11 80 16,6 6-104-16,-1-5 100 0,6 10-100 0,-5-11-20 16,-1 11-36-1,-5 0-24-15,5 5 0 16,-5 0-120-16,6 5 68 0,-12-5-232 15,0 5 160-15,-6-5-152 16,0 6 160-16</inkml:trace>
  <inkml:trace contextRef="#ctx0" brushRef="#br0" timeOffset="3">886 656 924 0,'-18'0'340'0,"18"0"-260"0,6-10-28 0,-6 0 160 16,12 10-128-16,-1-11 20 16,12 1-64-16,0-5-16 15,6 5-16-15,5-11 12 16,7 11-12-16,-1-10-4 15,-6 4 0-15,-5 1-200 16,-6 5 108-16,-6 5-256 16,6 10 196-16,-6 0-344 15,1 10 276-15</inkml:trace>
  <inkml:trace contextRef="#ctx0" brushRef="#br0" timeOffset="4">794 911 1256 0,'-12'0'464'0,"12"0"-360"0,0 11-28 0,0-11 248 15,0 0-192-15,6 0 132 16,11 5-152-16,6-5 124 15,12 0-136-15,5-10 48 16,6 4-88-16,0-4-36 16,0 10-12-16,6-10-100 15,-7 5 48-15,1-10-372 16,0-1 228-16,0-9-828 16,0-1 564-16</inkml:trace>
  <inkml:trace contextRef="#ctx0" brushRef="#br0" timeOffset="5">1472 237 1080 0,'-18'-5'400'0,"18"5"-312"0,-11 10-24 0,5 1 116 16,6 9-112-16,-11 11 112 15,11 10-100-15,-6 10 100 16,12 0-104-16,-6 10 68 16,11-5-84-16,-5 0 56 15,0 1-64-15,-1-11 16 16,7-1-40-16,-12-9-8 15,6 0-12-15,-6-10-112 16,5-1 56-16,-5-15-568 16,0-5 336-16</inkml:trace>
  <inkml:trace contextRef="#ctx0" brushRef="#br0" timeOffset="6">1615 186 1016 0,'-23'16'376'0,"23"-16"-292"0,-5 20-20 15,5-10 296 1,11 0-208-16,6-10 116 0,6 6-156 0,6-17 76 15,11 6-108-15,6-10 12 16,0 5-56-16,6-6-24 16,-6 11-4-16,0-10-36 15,-6 10 16-15,-6-10-312 16,1 9 176-16,-6 1-528 16,-6 5 380-16</inkml:trace>
  <inkml:trace contextRef="#ctx0" brushRef="#br0" timeOffset="7">1954 365 892 0,'-17'31'332'0,"17"-31"-260"0,-6 46-20 0,1-21 176 15,10 1-136-15,-5 15 124 16,6 5-128-16,-6 5 16 15,6 0-60-15,-6-5-28 16,6 0-8-16,-6 0-88 16,0-11 44-16</inkml:trace>
  <inkml:trace contextRef="#ctx0" brushRef="#br0" timeOffset="8">2213 340 904 0,'-6'35'332'0,"6"-35"-256"0,-6 51-24 0,1-25 80 16,10 4-84-16,-5 11 16 15,0 0-40-15,0 0-32 16,6 0 4-16,0-5 8 16,5-6 0-16,-5-4-4 15,6-1 4-15,-7-20-260 16,1 1 140-16,0-22-464 16,0 1 324-16</inkml:trace>
  <inkml:trace contextRef="#ctx0" brushRef="#br0" timeOffset="9">2207 304 756 0,'-11'-26'280'0,"11"26"-216"0,17-10-20 16,-11 5 312-1,-1 0-204-15,7-11 132 16,11 1-164-16,0-5 84 16,5 4-120-16,13-9 52 15,-1 10-76-15,6-11 0 16,-6 11-36-16,0 4-4 15,1 6-12-15,-7 0-24 16,0 10 8-16,-11-10-200 16,0 5 116-16,-5-10-244 0,5 10 188 0,-18 0-264 15,7 10 236-15</inkml:trace>
  <inkml:trace contextRef="#ctx0" brushRef="#br0" timeOffset="10">2288 723 1028 0,'0'5'380'0,"0"-5"-296"0,11-5-20 0,0-1 260 16,7 1-188-16,10-10 204 15,13 5-200-15,5-16-32 16,0 1-72-16,5-11-16 15,1 10-12-15,0-4-184 16,-6 9 100-16,-12 1-484 16,-5 15 312-16,-12-5-400 15,0 10 368-15</inkml:trace>
  <inkml:trace contextRef="#ctx0" brushRef="#br0" timeOffset="11">2322 906 1320 0,'-6'5'488'0,"6"-5"-380"0,12-5-28 0,-1 0 120 16,6 5-124-16,12-10 128 15,11 5-116-15,6-10-16 16,6 10-48-16,6-16-148 15,-1 11 68-15,12-21-748 16,-6 16 444-16</inkml:trace>
  <inkml:trace contextRef="#ctx0" brushRef="#br0" timeOffset="12">3086 197 632 0,'-23'-16'236'0,"23"16"-184"0,-17 0-16 0,5 0 176 16,12 10-124-16,-11 11 60 16,5 9-84-16,0 22 76 15,6-1-80-15,0 20 104 16,6-5-92-16,0 6 60 16,5-1-76-16,-11-9-4 15,6-11-32-15,-6-21 136 16,0-4-84-16,0-36 20 15,0-6-52-15,-6-40 44 16,6-5-48-16,-5-36 64 16,-1 10-60-16,6-15-8 15,11 20-20-15,7-4-28 16,10 24 8-16,7 6 12 16,5 20 0-16,6 11-20 15,6 9 8-15,-6 16-4 16,0 11 4-16,-23 14 16 15,-6 11-4-15,-29 15 16 16,1 0-12-16,-24 15-4 16,1-4 0-16,-6-1 92 0,5-10-52 15,1-5-8 1,11-5-24-16,0-10 16 0,6-6-16 0,11-10-20 16,6-4 0-16,11-6-4 15,7 0 4-15,16 5 88 16,6 0-48-16,12 0 104 15,5 1-76-15,7 4 76 16,-7 5-76-16,1-4 12 16,-7 4-40-16,1-4 4 15,-6 4-20-15,-6 0-88 16,-5 1 40-16,-1-16-704 16,-5-5 404-16</inkml:trace>
</inkml:ink>
</file>

<file path=ppt/ink/ink3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04.914"/>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3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29.238"/>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3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34.674"/>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101"/>
    </inkml:context>
    <inkml:brush xml:id="br0">
      <inkml:brushProperty name="width" value="0.25" units="cm"/>
      <inkml:brushProperty name="height" value="0.5" units="cm"/>
      <inkml:brushProperty name="color" value="#FFFF00"/>
      <inkml:brushProperty name="tip" value="rectangle"/>
      <inkml:brushProperty name="rasterOp" value="maskPen"/>
      <inkml:brushProperty name="fitToCurve" value="1"/>
    </inkml:brush>
  </inkml:definitions>
  <inkml:trace contextRef="#ctx0" brushRef="#br0">53 65 572 0,'-34'-5'208'0,"34"5"-160"0,11-5-12 0,-11-5 136 16,0 20-100-16,0-10 32 15,12 5-60-15,-1 0 16 16,6 5-32-16,1 0 8 15,5 1-20-15,-1-6 96 16,7 0-60-16,11-10 28 16,1 5-44-16,10-5 4 15,1 5-24-15,11-6 52 16,6 1-36-16,12-5 12 16,-1 10-28-16,1-5-8 15,-13 10-4-15,1-5 20 16,-5 5-12-16,5 0 76 15,-6 0-52-15,0-5 68 16,6 0-64-16,-17-5 44 16,-1 5-48-16,1-5 32 15,-6 0-36-15,-6-5 8 16,-5 5-24-16,-1-10 8 16,-5 9-12-16,0-4 0 15,5 10-4-15,-5-10 4 16,-6 10-8-16,-6-5-12 0,0 5 4 15,0-5-304-15,1 0 168 0,5 0-684 16,0 10 460-16</inkml:trace>
</inkml:ink>
</file>

<file path=ppt/ink/ink4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16.298"/>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1:56.394"/>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37:55.357"/>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846">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1294">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2195">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5920">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6431">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24331">1246 401 652 0,'-32'-10'244'0,"32"10"-192"0,-37 10-12 0,16-1 12 16,5 5-36-16,-21 10 4 16,10 0-12-16,-16 14 64 15,6-1-40-15,-5 11-4 16,15 4-16-16,-5 9 32 16,11-9-20-16,-1-4-12 15,17-6-8-15,5-9-16 16,11-4 8-16,10-10-172 15,6-5 96-15</inkml:trace>
  <inkml:trace contextRef="#ctx0" brushRef="#br0" timeOffset="24629">1321 514 560 0,'-27'-23'208'0,"27"23"-164"0,-32-19-8 16,11 14 92-1,10 5-76-15,-21 5 76 16,1 9-72-16,-12 14 40 15,11 5-56-15,0 19-4 16,11 5-20-16,0 14-20 0,15-9 0 0,12-1 4 16,9-4 0-1,7-14-168-15,10-6 92 0</inkml:trace>
  <inkml:trace contextRef="#ctx0" brushRef="#br0" timeOffset="27402">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1:53.329"/>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06.551"/>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09.351"/>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11.245"/>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13.234"/>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19.006"/>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0.996">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1.996">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2.994">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3.99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4.996">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5.996">1246 401 652 0,'-32'-10'244'0,"32"10"-192"0,-37 10-12 0,16-1 12 16,5 5-36-16,-21 10 4 16,10 0-12-16,-16 14 64 15,6-1-40-15,-5 11-4 16,15 4-16-16,-5 9 32 16,11-9-20-16,-1-4-12 15,17-6-8-15,5-9-16 16,11-4 8-16,10-10-172 15,6-5 96-15</inkml:trace>
  <inkml:trace contextRef="#ctx0" brushRef="#br0" timeOffset="6.996">1321 514 560 0,'-27'-23'208'0,"27"23"-164"0,-32-19-8 16,11 14 92-1,10 5-76-15,-21 5 76 16,1 9-72-16,-12 14 40 15,11 5-56-15,0 19-4 16,11 5-20-16,0 14-20 0,15-9 0 0,12-1 4 16,9-4 0-1,7-14-168-15,10-6 92 0</inkml:trace>
  <inkml:trace contextRef="#ctx0" brushRef="#br0" timeOffset="7.996">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26.861"/>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102"/>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brush xml:id="br2">
      <inkml:brushProperty name="width" value="0.35" units="cm"/>
      <inkml:brushProperty name="height" value="0.35" units="cm"/>
      <inkml:brushProperty name="color" value="#57D200"/>
      <inkml:brushProperty name="fitToCurve" value="1"/>
    </inkml:brush>
  </inkml:definitions>
  <inkml:trace contextRef="#ctx0" brushRef="#br0">0 148 456 0,'-11'-10'168'0,"11"10"-128"0,0 0-16 16,5 0 124 0,7 0-88-16,-6 0 108 15,-1 0-96-15,1 0 32 16,0 0-60-16,5-5 64 0,7 5-60 16,-1-10 36-16,6 10-48 0,0-6 44 15,0 6-48-15,5-5 48 16,7 10-48-16,-1-10-16 15,7 5-8-15,5-5 8 16,0 10-8-16,11-5 4 16,0 0-4-16,7-5-16 15,-7 5 4-15,1-5 48 16,-1 5-24-16,-5-5 36 16,-1 0-32-16,1-5 12 15,-6 5-20-15,6-6-8 16,0 11-4-16,-1-10 4 15,1 10-4-15,5-5 16 16,-5 10-12-16,0-10-12 16,-6 5 0-16,0-5 4 15,0 10 0-15,0-5 8 16,-6 5-4-16,-6-5-12 16,1 0 4-16,-6 0 20 15,-7 0-8-15,1-5 4 16,6 5-4-16,-6-5-16 15,0 0 4-15,-6-5 28 16,1 10-12-16,-1-11 24 16,0 11-24-16,-5-10 12 15,-1 10-12-15,-5-5-8 16,0 5 0-16,-6-5-4 16,5 10 0-16,1-5 0 15,0 0 0-15,-6 0 0 0,0 0 0 16,-6 0 0-16,6 0 0 0,-6 0 8 15,12 0-4-15,-6 0-12 16,0 10 4-16,-6 1 12 16,6-1-4-16,-5-5-4 15,-1 5 4-15,-6-5-16 16,7 0 8-16,-7 0 12 16,6 6-4-16,-11-6 16 15,11 0-12-15,-17 0-20 16,12 0 4-16,-18-5 4 15,12 0 4-15,-18 0 8 16,12 0-4-16,-11 0-4 16,5 0 4-16,-17-5-4 15,12 5 0-15,-18-5 0 16,6 5 0-16,-11-5 8 16,17 10-4-16,-24-5 32 15,18 0-20-15,-23 0 12 16,23 0-16-16,-22 0-8 15,16 10 0-15,-17 0-16 16,17 0 8-16,-17 1 4 16,18-1 0-16,-13 0 0 15,18 0 0-15,-11 1 16 16,17 4-8-16,-6-10-12 16,17 0 0-16,-11 0 12 0,17 0-4 15,-6 0-12-15,12 0 4 0,0 1-16 16,5 4 12-16,6-10-4 15,6 5 4-15,0 0 8 16,12 0 0-16,11 0-28 16,11 0 16-16,18-5 12 15,0 0 4-15,11 0-4 16,0 0 4-16,6 0 4 16,-6 0-4-16,6 0-4 15,0 0 4-15,0 0-4 16,0 0 0-16,0 0-28 15,0 5 16-15,6-5 12 16,-6 6 4-16,-12-1-4 16,-5 5 4-16,-6-5 12 15,0 0-8-15,-6-5-20 16,-6 5 4-16,1-10 32 16,-1 5-16-16,-5-5 8 15,0 5-8-15,-6-10-16 16,-6 5 4-16,-6-6 28 15,7 11-12-15,-7-10-32 16,6 10 12-16,-11-10 28 16,6 10-12-16,-12-10-8 15,0 10-4-15,0-10 12 16,0 10-4-16,0-11 8 16,0 11-8-16,-6-5-12 0,0 5 4 15,-5-5 12-15,5 0-4 16,-11-5-12-16,5 10 4 15,-11-5 12-15,6 5-4 0,-12-10 40 16,6 10-20-16,-11-6-4 16,5 12-12-16,-17-12 48 15,6 6-32-15,-12-5 32 16,6 5-28-16,-11-5 28 16,11 5-32-16,-12-5 12 15,12 5-20-15,-17-5-8 16,23 10-4-16,-6-5-172 15,12 0 92-15</inkml:trace>
  <inkml:trace contextRef="#ctx0" brushRef="#br1" timeOffset="1">2723 225 572 0,'0'15'208'0,"0"-15"-160"0,-5 0-12 0,-1 0 156 16,12 0-112-16,-1-5 124 15,13 0-116-15,10-5-16 16,7-1-48-16,11-4 0 16,5 10-12-16,13-5-16 15,5 10 0-15,5 0-4 16,1 10 0-16,5 0 16 15,-5 5-4-15,11-4-12 16,-11 4 4-16,5-5 12 16,-5 0-4-16,6-4 8 15,-1 4-8-15,0-5 8 16,-5 0-8-16,-6 0-4 16,-12 0 4-16,-11 0 40 15,-5 0-24-15,-13-5 8 16,-5 6-16-16,-11-6 0 15,-6 0-4-15,-12-6 28 16,0 6-20-16,-11-5 76 16,5 0-56-16,-16-5 24 15,10 10-40-15,-16-10 28 16,5 5-32-16,-23-6 12 0,12 6-16 16,-17-5 28-16,5 5-24 15,-11-10 32-15,11 4-32 16,-17-4 40-16,18 5-32 15,-18-10-12-15,11 14-8 0,-17-4 28 16,12 5-16-16,-11-5 20 16,22 5-20-1,-6-5 0-15,18 10-8 0,-6-6 28 16,18 6-20-16,-1-5-12 16,12 10-8-16,11 1-16 15,6-1 12-15,17 0 4 16,12 0 4-16,22 0-12 15,7 0 8-15,17-5-4 16,-6 0 0-16,17-5 8 16,-6 0 0-16,12-5 8 15,0-1-4-15,6 1-20 16,-12 10 8-16,0 0 12 16,-11 5 0-16,-1 0 16 15,-10 1-12-15,-7-6-12 16,-11 5 0-16,-11-5 20 15,-1 0-8-15,-17 0 16 16,0 0-16-16,-11 0 24 16,0 0-20-16,-18 0-12 15,7 5-4-15,-24-5 12 16,6 5-4-16,-17-5 24 0,5 5-16 16,-22-5 40-16,11 10-28 0,-29 0 12 15,6 11-20 1,-11-11 0-16,11 5-8 0,-12-10-8 15,18 6 4-15,-11-11 48 16,10 5-28-16,-5-10 0 16,12 5-16-16,-23-5 20 15,22 5-16-15,-11-6 12 16,17 1-12-16,1-5-8 16,16 10 0-16,1-5-16 15,17 10 8-15,5-5-24 16,18 5 16-16,23 0-4 15,5 0 8-15,29-5 8 16,6 6 0-16,17-17 0 16,6 6 0-16,17-15 0 15,1-1 0-15,22 6-12 16,-12 5 8-16,1 5-4 16,-12 5 0-16</inkml:trace>
  <inkml:trace contextRef="#ctx0" brushRef="#br2" timeOffset="2">5326 209 832 0,'-17'-5'308'0,"17"5"-240"0,-12 0-20 0,6 0 140 16,12 0-112-16,-6 0 140 15,0 0-128-15,0 5 40 16,6 0-80-16,5 1 20 16,7-1-40-16,16 0 8 15,6 5-20-15,18-10-8 16,-1 0-4-16,24-5 4 16,-1 5-4-16,12-5 16 15,-6 0-12-15,6 0-12 16,-11 5 0-16,5 0-4 15,-12 5 0-15,1 0 32 16,-6 0-12-16,0 0-32 16,-6 5 12-16,-5-5 36 15,-12 0-16-15,-6-5 24 16,-6 0-20-16,-11 0 0 16,-5 0-8-16,-13-5 12 15,7 5-12-15,-12-10 16 16,0 5-16-16,-6-5-20 15,0 5 4-15,-5-6 20 16,-1 6-4-16,-11-10 4 16,6 5-4-16,-17-16-24 15,5 16 8-15,-23 0 12 0,12 5 0 16,-12 0 8-16,6 5-8 16,-11 0-4-16,11 5 4 0,-17 0-16 15,5 5 8-15,-16 0 4 16,10 1 0-16,-10 4 8 15,16 0-4-15,-11-5 16 16,18 1-12-16,-1-6 24 16,12 0-20-16,-1-5 24 15,18 0-24-15,-5 0 32 16,22 0-28-16,6-5-24 16,6 5 4-16,17-11-8 15,5 6 4-15,18-5 24 16,6 5-8-16,11-10-12 15,1 5 0-15,4-1 4 16,-4 6 0-16,5 0-20 16,-6 5 12-16,6 0 12 15,-6 5 0-15,0 0-20 16,0 0 8-16,1 1 12 16,-7 4 0-16,0-10-4 15,1 0 4-15,-12 0 12 16,0 0-8-16,-6 0-4 15,-6 0 0-15,1-10 4 0,-6 10-4 16,-6-6-4-16,-6 6 4 0,-6-10-24 16,1 10 12-16</inkml:trace>
</inkml:ink>
</file>

<file path=ppt/ink/ink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31.461"/>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41.951"/>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46.424"/>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48.509"/>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55.661"/>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2:58.118"/>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00.402"/>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02.756"/>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12.345"/>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5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14.659"/>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105"/>
    </inkml:context>
    <inkml:brush xml:id="br0">
      <inkml:brushProperty name="width" value="0.35" units="cm"/>
      <inkml:brushProperty name="height" value="0.35" units="cm"/>
      <inkml:brushProperty name="color" value="#FFF200"/>
      <inkml:brushProperty name="fitToCurve" value="1"/>
    </inkml:brush>
  </inkml:definitions>
  <inkml:trace contextRef="#ctx0" brushRef="#br0">0 179 164 0,'0'0'60'0,"0"0"-44"0,-6-5-8 0,6 5 16 16,6 10-16-16,-6-10 32 16,0 0-24-16,6 0 64 15,-1 0-44-15,1 0 28 16,6 0-36-16,-1 0 16 15,1 0-24-15,-7 0 28 16,1 0-32-16,0 0-12 16,0 0-8-16,5-5 12 15,12 5-4-15,-6-10 16 0,6 10-12 0,0-5 4 16,0 5-4 0,6-5 4-16,0 0-8 0,5-6-20 15,1 11 8-15,5-10 20 16,0 10-4-16,0-10 16 15,0 10-16-15,6-10-20 16,0 10 4-16,6-11 12 16,0 11 0-16,0-10-12 15,-1 5 4-15,1-5 28 16,-6 10-12-16,6-10-32 16,-1 10 12-16,7-11 8 15,-7 6 4-15,7-5 8 16,-6 5-8-16,-1-5 8 15,7 5-8-15,-12-5-20 16,0 10 8-16,-6-6 4 16,0 6 4-16,-11-5 16 15,0 10-8-15,-6-5-12 16,0 0 0-16,-6 0 4 16,0 0 0-16,0 0 0 15,0 0 0-15,-5 0-20 16,5 6 12-16,-5-1 32 15,5 0-16-15,0-5-16 16,0 0 0-16,1 0-4 16,5 0 4-16,-6 0 24 15,0 0-8-15,-11 0-20 0,0 0 4 16,-1 0 4-16,1 0 4 0,-12 0 0 16,6 5 0-16,-11-5 8 15,-1 5-4-15,-11 0 8 16,0 0-8-16,-5 0-20 15,5 0 8-15,-12 0 12 16,12 1 0-16,-17-1 16 16,6 0-12-16,-18-5-20 15,12 5 4-15,-18-5 32 16,12 0-16-16,-23 0 0 16,12 10-4-16,-12 0 4 15,11 1-4-15,-22-1 16 16,11 5-12-16,-17-5-12 15,11 6 0-15,-17-6-4 16,12 0 0-16,-12-5 16 16,23 5-4-16,-6-15 40 15,18 5-20-15,-1-5 12 16,18 5-20-16,0-5-8 16,17 10-4-16,0-5-4 15,17 0 0-15,-5-5 0 0,-1 0 0 16,6 5 0-16,1-5 0 15,5 5 0-15,0 0 0 16,0 0 0-16,0 0 0 0,0 0 0 16,0 0 0-16,0 0 0 15,0 0 0-15,0 0-36 16,0 0 20-16</inkml:trace>
  <inkml:trace contextRef="#ctx0" brushRef="#br0" timeOffset="1">98 271 352 0,'-23'0'132'0,"23"0"-104"0,-18-15-8 0</inkml:trace>
</inkml:ink>
</file>

<file path=ppt/ink/ink6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16.693"/>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19.444"/>
    </inkml:context>
    <inkml:brush xml:id="br0">
      <inkml:brushProperty name="width" value="0.35" units="cm"/>
      <inkml:brushProperty name="height" value="0.35" units="cm"/>
      <inkml:brushProperty name="color" value="#177D36"/>
      <inkml:brushProperty name="fitToCurve" value="1"/>
    </inkml:brush>
    <inkml:brush xml:id="br1">
      <inkml:brushProperty name="width" value="0.35" units="cm"/>
      <inkml:brushProperty name="height" value="0.35" units="cm"/>
      <inkml:brushProperty name="color" value="#774931"/>
      <inkml:brushProperty name="fitToCurve" value="1"/>
    </inkml:brush>
  </inkml:definitions>
  <inkml:trace contextRef="#ctx0" brushRef="#br0">794 547 728 0,'5'-23'268'0,"-5"23"-208"0,-5-24-16 0,0 15 168 16,5 4-124-16,-6-9 124 15,6 4-124-15,-10-9 96 16,-1 5-104-16,-5 0 72 16,5 4-88-16,-10 1 4 15,5 4-44-15,-16-4 48 16,6 4-40-16,-17-4 12 16,11 9-28-16,-16 0 0 15,6 4-8-15,-22 6 4 16,16 9-8-16,-11 9-4 15,11 5 4-15,-10 19-16 16,10 0 8-16,0 10 4 16,16 4 0-16,0-4 8 15,16-1-4-15,0-9 8 16,11-9-8-16,5-10-4 16,10 0 4-16,1-14 12 15,5 0-8-15,0-14-4 16,5 4 0-16,-5-4-4 0,0-1 0 15,-5-4 24 1,0 0-12-16,-1-4-4 0,1-1-4 16,-6-4-16-1,1 4 8-15,-6-5 20 16,0 6-8-16,-6-6 24 0,1 10-20 16,-6-5 4-1,1 10-8-15,-6 0-24 0,5 4 8 0,-5 1-4 16,11 4 4-16,-11 0 8 15,10 5 0 1,1 5 0-16,5 4 0 0,0 5-12 16,5 0 8-16,6 1 12 15,5-1-4-15,11 0-12 0,-1 0 4 16,17-5 4 0,-1 1 0-16,12-6 8 15,4-4-4-15,1-9-4 16,-1-1 4-16,1-14 4 15,-6 5-4-15,0-18-20 16,-5 3 8-16,0-8 12 16,0 4 0-16,-11-10-4 15,1 6 4-15,-12-6-16 16,-5 10 8-16,-10 5 4 16,5 5 0-16,-11-1-20 15,1 10 12-15,-6 5 4 16,5 4 4-16,0 6-20 15,11 4 12-15,0 4 20 16,11 1-4-16,15-5-4 16,1 4 0-16,10-18-4 15,1 0 0-15,4-15-44 16,-5 6 24-16,6-15-36 16,-6 5 32-16,-5-15-16 15,0 6 24-15,-6-15 36 0,1 9-12 16,-11-4-16-16,0 5 0 15,-11-5 12-15,0 14 0 16,-10 0 24-16,0 9-16 0,-11 6 4 16,0 4-8-16,5 4-16 15,6 11 4-15,10-1-4 16,6 5 0-16,10-5 16 16,6 0-4-16,10-14-4 15,5 5 4-15,1-24-16 16,-6 5 8-16,0-19-32 15,-5-1 20-15,-5-8-4 16,-1 4 12-16,-15-14 24 16,0 9-8-16,-17-13 60 15,-4 8-40-15,-12-13 68 16,1 9-56-16,-6-5 8 16,1 14-28-16,-12-4-12 15,12 14-4-15,-17-10-4 16,6 15 0-16,-11 0-20 15,11 9 12-15,-6 4-4 16,11 15 4-16,-11 5 0 16,11 5 0-16,-10 9-12 15,4 4 12-15,1-4-4 16,11 5 4-16,-1-10 16 16,11 0-4-16,5-18-48 15,6 4 28-15,5-15-24 0,0 6 24 16,-6-15 0-16,6 10 8 15,-16-14 16-15,6 4-4 16,-22-9 16-16,5 4-12 0,-21-8-12 16,6 3 0-16,-28-3 28 15,12 8-12-15,-27 1 40 16,10 14-28-16,-16 9 4 16,12 10-16-16,-7 14 36 15,12 9-24-15,-6 0 40 16,11 5-36-16,-6-4 4 15,17-1-20-15,-1 1 0 16,16-1-4-16,1 0-8 16,10 6 4-16,-11-6-772 15,11 5 420-15</inkml:trace>
  <inkml:trace contextRef="#ctx0" brushRef="#br0" timeOffset="1">778 746 508 0,'0'-19'188'0,"0"19"-148"0,0-14-8 0,0 5 124 16,5 9-92-16,1-10 72 16,-1 1-80-16,-5-15 100 15,5 14-84-15,-10-13 76 16,0 9-84-16,-6-10 72 15,6 10-76-15,-11-5 20 16,5 5-44-16,-10-5-32 16,10 9-4-16,-5 1-8 15,5 9 0-15,1-5 16 16,5 10-4-16,-1-5-12 16,6 0 4-16,-5 0-4 15,10 0 0-15,-5 0 16 16,0 0-4-16,0 0-12 15,0 0 4-15,0 0-172 16,0 0 96-16,6 0-356 0,-1 0 244 0</inkml:trace>
  <inkml:trace contextRef="#ctx0" brushRef="#br0" timeOffset="2">1294 174 780 0,'6'-15'288'0,"-6"15"-224"0,0-14-20 16,-6 5 216-1,6 4-152-15,-5-9 204 16,5 4-180-16,-16-9 120 16,5 10-144-16,-15-10 116 15,-1 5-124-15,-21-5 8 16,6 5-64-16,-22 4-44 15,5 6-4-15,-10 13 0 16,10 5 4-16,-4 10-12 16,15 4 8-16,-6 15 12 15,12-1-4-15,10 6-4 0,16-1 4 0,11-4 12 16,10-1-8-16,22-4-100 16,10-5 48-16,21-9-808 15,6-5 468-15</inkml:trace>
  <inkml:trace contextRef="#ctx0" brushRef="#br0" timeOffset="3">762 1451 600 0,'-21'-47'224'0,"21"47"-176"0,-6-43-12 0,1 24 116 15,5 5-92-15,-5-5 88 16,-1 5-84-16,-4 0 100 16,10 4-92-16,-6 10 24 15,6 10-56-15,0 13 40 16,11 6-48-16,5 13 64 15,11 6-56-15,21-6 0 16,5 1-24-16,16-15 16 16,0-4-20-16,11-19 68 15,0-1-48-15,5-32 4 16,-10 0-20-16,-1-34-4 16,-5 10-4-16,-10-14 12 15,-11 9-12-15,-16-4 16 16,-11 13-16-16,-21-4-152 15,0 19 76-15</inkml:trace>
  <inkml:trace contextRef="#ctx0" brushRef="#br1" timeOffset="4">1081 1735 392 0,'0'0'148'0,"0"0"-116"15,0 9-8-15,0-4 108 16,0 5-76-16,0-6 76 16,0 1-76-16,0 0 76 15,6 4-76-15,-6 1 96 16,5 4-88-16,-10 0 16 16,5 0-48-16,-11 10 24 15,0 0-32-15,-10 14 76 16,10 4-56-16,-15 15 56 0,10 0-56 15,-11 9-4 1,6-5-24-16,-6-4 68 0,6-5-48 0,-6-4 48 16,6-11-48-16,-5-4-20 15,10-4-8-15,-6-5 0 16,6-6-4-16,0-3-4 0,6-6 4 0,4-18-464 31,6-1 252-31</inkml:trace>
  <inkml:trace contextRef="#ctx0" brushRef="#br1" timeOffset="5">1236 1782 540 0,'5'5'200'0,"-5"-5"-156"0,0-9-12 0,-5 9 72 15,5 9-64-15,-11 0 28 16,6 10-40-16,-6 0 104 16,6 5-72-16,-11 4 36 15,11 6-56-15,-11 3 48 16,10 1-52-16,-4 10 64 15,10-1-60-15,-11 5 28 16,11-5-40-16,0 1 52 16,5-1-44-16,1-5 20 15,4-4-36-15,1 0 44 16,5 0-36-16,0 0 4 16,0-5-20-1,5-9-8-15,6-5 0 0,5-10-420 16,0 0 228-16</inkml:trace>
  <inkml:trace contextRef="#ctx0" brushRef="#br0" timeOffset="6">1246 401 652 0,'-32'-10'244'0,"32"10"-192"0,-37 10-12 0,16-1 12 16,5 5-36-16,-21 10 4 16,10 0-12-16,-16 14 64 15,6-1-40-15,-5 11-4 16,15 4-16-16,-5 9 32 16,11-9-20-16,-1-4-12 15,17-6-8-15,5-9-16 16,11-4 8-16,10-10-172 15,6-5 96-15</inkml:trace>
  <inkml:trace contextRef="#ctx0" brushRef="#br0" timeOffset="7">1321 514 560 0,'-27'-23'208'0,"27"23"-164"0,-32-19-8 16,11 14 92-1,10 5-76-15,-21 5 76 16,1 9-72-16,-12 14 40 15,11 5-56-15,0 19-4 16,11 5-20-16,0 14-20 0,15-9 0 0,12-1 4 16,9-4 0-1,7-14-168-15,10-6 92 0</inkml:trace>
  <inkml:trace contextRef="#ctx0" brushRef="#br0" timeOffset="8">1465 581 832 0,'-16'-5'308'0,"16"5"-240"0,-22 28-20 0,6-4 8 15,11-1-40-15,-6 20-4 16,6 0-8-16,0-1 4 15,10 1-4-15,0-15-28 16,6 1 12-16,5-20-172 16,5-4 104-16,6-24-120 15,5-5 116-15,-6-18-36 16,6 4 72-16,-5-10 60 16,-6 15-4-16,-5-5 144 15,-5 15-84-15,-11 9 56 0,5 9-68 0,-10 10 44 31,5 4-56-31,-5 1 24 0,-1-1-40 0,-4-9 60 32,10 5-48-32,-6-19 52 0,6 4-52 0,-10-9-12 15,-1 5-16 1,-10 0 24-16,-1 9-20 16,-15 10 20-16,11 4-20 0,-12 15-16 15,12 9-4-15,-1 14 12 16,11-4-4-16,5-5-20 15,11 0 8-15,11-19-4 16,10-1 4-16,11-27-20 16,0-5 16-16,6-29-48 15,4 5 32-15,-10-28 24 16,0 9 4-16,-11-4-8 16,-5 18 4-16,-21 5 56 15,0 15-28-15,-27 9 52 16,5 9-44-16,-21 19 28 15,6 10-32-15,-17 23 28 16,11 10-32-16,-5 18 12 16,10 6-20-16,11-1 28 15,11-4-28-15,21-10 4 16,11-14-12-16,15-19 4 16,6-9-8-16,11-29-92 15,-1-4 52-15,6-34-24 16,-5 1 36-16,-6-24-20 15,-5 9 24-15,-21-9 36 16,-1 9-8-16,-20-5 0 0,-1 20-4 16,-21 9 20-1,6 14-12-15,-28 14 76 0,12 14-52 0,-22 24 24 16,16 10-40-16,-11 19-8 16,17-6-8-16,5 1 12 15,10 0-8-15,11-15-12 16,16-4 0-16,5-24-32 15,6-9 20-15,0-24-40 16,5 0 36-16,-16-23 8 16,5-1 8-16,-21-9 20 15,0 10-8-15,-27-6 4 16,6 6-4-16,-21 13 4 16,4 10-8-16,-10 24 24 15,17 9-16-15,-12 24-4 16,16 9-4-16,1 15-24 15,10-1 12-15,11 1 4 16,10-10 4-16,6-9-12 16,5-10 8-16,10-14-4 15,6-10 0-15,6-28-44 16,-1 0 24-16,-10-23 16 16,4 4 8-16,-15-14 12 15,0 14-4-15,-15-5-4 16,4 10 4-16,-16 5 56 15,6 14-32-15,-11 9 16 16,5 10-28-16,-5 14-8 16,11 9-4-16,0 15-16 0,0 4 8 15,10 10 4-15,11-5 0 16,5-10 8-16,6-4-4 16,10-19-4-16,1 0 4 0,-7-24-32 15,7 1 16-15,-6-20 4 16,0 0 8-16,-11-14 8 15,0 5-4-15,-21-9 16 16,6 4-12-16,-22 0-12 16,0 14 0-16,-16 15 4 15,16 9 0-15,-5 14-12 16,5 10 8-16,-5 14 20 16,15-1-8-16,6 11-20 15,16-6 4-15,11-4-12 16,5 0 8-16,11-19 8 15,10 0 4-15,11-29-36 16,0 1 20-16,10-34-84 16,-10 5 60-16,0-23 16 15,0 4 16-15,-6-23 8 16,1 14 0-16,-6-10 8 16,1 14-4-16,-12 10-12 15,-5 14 4-15,-5 5 20 16,0 14-8-16,-5 0-20 15,0 15 4-15,-6-6 4 16,6 10 4-16,-1-9 0 16,6 4 0-16,-5-9 0 15,0 0 0-15,-6-5 16 0,6 9-8 0,-17-9 16 16,6 10-16-16,-16-5 4 16,6 9-4-16,-17-5 12 15,11 6-12-15,-5-1 4 16,5 10-4-16,0-5-8 15,5 4 4-15,11-4-16 16,11 5 8-16,5-10-16 16,10 5 12-16,1-4 32 15,5 4-16-15,-5 0-8 16,4 4-4-16,-9 1 4 16,-1 9 0-16,-16 1 8 15,6 8-4-15,-6 10-12 16,1 5 4-16,4 0-16 15,1 5 12-15,10-5 12 16,1-1 0-16,9-8-12 16,1-1 4-16,6 1 4 15,4-11 0-15,1-3 16 16,-6 4-8-16,0-15-20 16,1 6 4-16,-1-10-24 15,-5 0 20-15,5 0-12 16,6 0 12-16,-1 0-20 0,-5 0 20 0,1-5 24 31,-6 5-8-31,-6-5-24 16,1 5 8-16,-11-4 12 15,-5 4 4-15,-6 4 16 16,0 6-12-16,1 4-48 16,-1 10 24-16,5-5 12 0,1-1 4 15,5-3-16-15,0-1 8 0,5-9 20 16,1-1-4-16,-1-13-40 15,6 4 20-15,-11-19 0 16,5 6 12-16,-21-11 0 16,5 6 0-16,-16-11 16 15,1 6-8-15,-17-15-20 16,1 15 4-16,-12-10 56 16,6 15-24-16,-10-6 88 15,10 10-64-15,0-4-12 16,11 8-24-16,-1-4-36 15,17 5 12-15,0-5-20 16,10 5 16-16,0-10 0 16,6 10 8-16,-6-9 16 15,6 4-4-15,-11 0-20 16,0 9 8-16,-5 1 20 16,-1 4-4-16,-4 10-12 15,-1 4 0-15,-5 5 4 16,11 5 0-16,-1 5-12 15,12 4 8-15,-1 1-4 16,11 4 0-16,5-5 8 16,1 1 0-16,4-6 24 15,1-4-12-15,-6 0-20 16,6 0 0-16,-6-5 4 0,0 1 4 16,-5-11 0-16,0 1 0 15,-10-10 16-15,-1 1-8 16,-10-11-4-16,-1 6 0 0,-4-10 4 15,-1 10-4-15,-10-1 24 16,10 10-16-16,-5 5 4 16,5 4-8-16,1 5-16 15,4 5 4-15,1 5 4 16,5 0 0-16,0-1 8 16,5-4-4-16,-5-5 40 15,0 1-20-15,-5-11 56 16,5 1-44-16,-16-14 20 15,0-1-36-15,-21-13 16 16,5 4-20-16,-16-15 0 16,6 11-8-16,-17-6 4 15,6 6-8-15,-16-6-4 16,10 6 4-16,-16-1-4 16,12 5 0-16,-12-4 0 15,17 8 0-15,-6 1 0 16,16 5 0-16,0-1 8 15,11 5-4-15,-6 1-28 16,16 8 12-16,-5 1 32 16,6 9-12-16,-11 5-28 15,10 0 12-15,-10 10 0 16,5 4 8-16,0 0 0 0,11 5 0 16,-6-10 0-16,11 0 0 15,-11-9 24-15,11 0-12 0,-5-9 24 16,5-1-24-1,0-4-4-15,6 0-4 0,-1-1-4 16,11 1 0-16,-11 0 0 16,6 0 0-16,-16-1 16 15,10 6-8-15,-5-10 24 16,11 5-20-16,-1-10-56 16,12 0 20-16</inkml:trace>
</inkml:ink>
</file>

<file path=ppt/ink/ink6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5:45.537"/>
    </inkml:context>
    <inkml:brush xml:id="br0">
      <inkml:brushProperty name="width" value="0.1" units="cm"/>
      <inkml:brushProperty name="height" value="0.1" units="cm"/>
      <inkml:brushProperty name="fitToCurve" value="1"/>
    </inkml:brush>
  </inkml:definitions>
  <inkml:trace contextRef="#ctx0" brushRef="#br0">10 397 696 0,'0'10'256'0,"0"-10"-196"0,7 13-20 0,-3-4 224 15,3 8-152-15,1 12 72 16,3 7-112-16,-4 30 32 16,4 0-64-16,0 29 68 15,0 0-60-15,5 33 8 16,-2-11-32-16,5 14 4 16,-1-12-16-16,-4-1 28 15,2-20-24-15,-10-7 40 16,6-21-32-16,-12-15-4 15,0-9-12-15,-15-20-404 16,4-6 220-16</inkml:trace>
  <inkml:trace contextRef="#ctx0" brushRef="#br0" timeOffset="1">1890 610 560 0,'-3'-20'208'0,"3"20"-164"0,11-17-8 16,-8 8 208-1,5 5-140-15,-5-9 116 0,1 3-128 0,-4-3 200 16,0 4-168-16,0-5 120 16,0 5-140-16,-7-8 32 15,3 7-80-15,-14-9-32 16,3 6-16-16,-26-4 44 16,5 8-28-16,-27 2 68 15,7 10-52 1,-14 7 28-16,11 6-40 15,-7 14-8-15,11 6-12 0,-8 16-16 16,15 1 4-16,1 6-16 16,20-7 12-16,24 4-92 15,10-4 52-15,19 7-84 16,15 1 76-16,7 8-76 16,3-5 72-16,4 5-20 15,-3-9 44-15,-4 3-100 16,-4-9 76-16,-18 0 24 15,-4-11 28-15,-25 1 148 16,-8-7-76-16,-27 0 256 16,1-3-180-16,-25-11 200 15,7-2-192-15,-30-17 100 16,8-3-144-16,-23-16 4 16,22 0-64-16,5-14-52 15,18 4 0-15,-1-13-148 16,19 6 84-16,0-17-400 0,11 8 264 15</inkml:trace>
  <inkml:trace contextRef="#ctx0" brushRef="#br0" timeOffset="2">1813 800 1276 0,'-18'6'472'0,"18"-6"-364"0,-11-3-32 16,7 0 160-1,8 6-144-15,-4-6 24 16,3 3-68-16,5-7 40 0,3 4-52 0,11-4 44 16,3 7-44-16,5-6 76 15,3 3-60-15,4-7 8 16,3 3-36-16,12-6-32 16,4 3 4-16,6-3-8 15,-7 7 4-15,1-4-344 16,-5 7 192-16</inkml:trace>
  <inkml:trace contextRef="#ctx0" brushRef="#br0" timeOffset="3">2108 905 612 0,'-26'0'228'0,"26"0"-180"0,-11 0-12 16,7 3 160-1,8 7-116-15,-4-1 160 16,0 5-136-16,0 6 72 15,3 5-104-15,2 24 60 16,1 4-76-16,-1 19 76 16,-2-3-76-16,1 6 44 15,0-9-60-15,-4 0-20 0,3-11-12 16,-3-9-124-16,0-7 64 0,0-22-612 16,4-11 364-16</inkml:trace>
  <inkml:trace contextRef="#ctx0" brushRef="#br0" timeOffset="4">2561 974 840 0,'-7'16'312'0,"7"-16"-244"0,-4 20-16 0,1-4-20 16,3 0-28-16,-8 17 40 15,5 3-20-15,-8 13 56 16,0 4-44-16,-5 6 44 16,5-7-44-16,-3 1 68 15,7-5-56-15,-4-8 0 16,7-4-28-16,-3-13 84 15,2-3-56-15,2-17 48 16,3 0-56-16,0-22 24 16,3-4-36-16,2-26 0 15,6-1-16-15,0-28-8 16,3 9 0-16,1-20 72 0,4 17-40 16,-1-6 92-16,4 16-72 0,-7 2 24 15,-4 11-44-15,-4 7 56 16,4 15-52-16,-8 8-24 31,5 9-16-31,0 10-20 0,-1 10 12 0,4 16-24 16,4 3 20-16,3 14-4 15,1 6 8-15,10 17-28 16,1-1 20-16,6 11-12 16,2-8 16-16,2-5-8 15,1-8 8-15,-5-2-80 16,1-10 52-16,-7-4-92 15,-4-6 76-15,-12-7 0 16,1-6 36-16,-8-11 32 16,-3 1-8-16,-19-13 140 15,1 0-76-15,-34-10 144 16,4-1-116-16,-31-12 108 16,10 7-116-16,-13-8 80 15,12 8-100-15,-1-1-40 16,19 7-24-16,4 3-180 15,11 4 96-15,11-5-628 16,10 5 392-16</inkml:trace>
  <inkml:trace contextRef="#ctx0" brushRef="#br0" timeOffset="5">3181 777 840 0,'-7'3'312'0,"7"-3"-244"0,7 13-16 0,0-3 136 16,4 6-112-16,7 11 16 15,1 5-56-15,3 17-16 16,4 1-12-16,-4 19-8 16,-3-4 4-16,-8 7 28 15,-4-6-16-15,-11-11 136 16,4-12-84-16,-14-13 180 15,-2-11-140-15,-13-22 208 16,7-3-184-16,-15-37 116 16,4-3-144-16,0-36-4 15,7 7-60-15,11-33-60 0,12 13 8 16,21-20-52-16,8 20 36 16,22 10-152-16,4 19 100 15,18 20-80-15,-4 20 92 0,0 20 12 16,-7 15 32-16,-15 27-52 15,-7 7 40-15,-22 22 36 16,-4 4 0-16,-25 7 68 16,-2-8-40-16,-24 1 96 15,3-10-72-15,-18-13 12 16,11-7-40-16,-1-16-92 16,12-3 36-16,11-10-60 15,11 0 52-15,19-4-4 16,10 1 24-16,15-1 12 15,8 4 8-15,6 6 60 16,1 1-32-16,4 9 68 16,-1 0-56-16,8 7-16 15,-3-4-16-15,7 5-108 16,-4-2 56-16</inkml:trace>
  <inkml:trace contextRef="#ctx0" brushRef="#br0" timeOffset="6">3914 594 1508 0,'-18'13'556'0,"18"-13"-432"0,0 9-36 0,3-9 52 16,9 0-96-16,13-3 60 15,5 3-60-15,10-6 60 16,4 2-64-16,12-3 8 15,3 5-28-15,7-5-4 16,-3 4-8-16,0-8-140 16,-5 5 76-16</inkml:trace>
  <inkml:trace contextRef="#ctx0" brushRef="#br0" timeOffset="7">4183 803 832 0,'-3'56'308'0,"3"-56"-240"0,0 68-20 15,0-25 284-15,3 0-192 0,5 26 32 16,3 3-104-16,4 3-64 16,-1-6-4-16,1-7-648 15,3-6 356-15</inkml:trace>
  <inkml:trace contextRef="#ctx0" brushRef="#br0" timeOffset="8">14 344 820 0,'-11'-26'304'0,"11"26"-236"0,-4-13-20 0,8 7 132 16,3 6-108-16,8-7 76 15,7 7-84-15,15-3 44 16,0 3-64-16,14-4 68 16,1 1-64-16,25-7 80 15,4 1-72-15,23-12 60 16,-5 9-64-16,23-14-4 15,-12 6-28-15,31-10 4 16,-16 10-12-16,33 1 0 16,-6 9-4-16,21 1 4 15,-19 5-8-15,27-3-4 16,-19 4 4-16,38-7 12 16,-19 0-8-16,25-6 4 0,-18 3-4 15,11-3 12 1,-26 6-12-16,19 3 48 15,-23 4-28-15,8 3 20 16,-26 6-28-16,8 1 0 16,-19 0-12-16,11-1-8 0,-21 1 4 15,-13-4-4-15,-6 0 0 16,-11 0 0-16,-8 4 0 0,-8 3-20 0,-17 0 12 0,-12-1 20 31,-3 5-4-31,-12-1 4 0,-3 10-4 16,-11-3-24-1,4 3 8 1,-8 6 20-16,-4 4-4 0,-3 3-12 16,0 3 0-16,-8-3 12 15,4 7-4-15,-4-4-12 16,1 3 4-16,-1 15 12 16,0-2-4-16,4 17-28 15,0 0 12-15,1 13 24 16,-1-6-8-16,0 26 8 15,0-10-4-15,0 16-16 16,0-12 4-16,-3 9 12 16,2-10-4-16,-2 4-4 15,3-14 4-15,-4-9-4 16,4-14 0-16,-7-9 0 16,-1-10 0-16,-3-7 0 15,0-9 0-15,-3-11 32 16,-1-2-16-16,-11-14 12 15,4 0-16-15,-15-6 12 16,4 0-16-16,-14-3-20 16,2 2 4-16,-13-3 12 15,2 4 0-15,-25-7 16 16,7 7-12-16,-21-4 4 16,10 7-4-16,-22-3-16 15,15 3 4-15,-26 0 4 0,11 3 0 0,-18 1 0 16,15-1 0-1,-20 4 0-15,16-1 0 16,-26 4 24-16,26 0-12 16,-19-4 32-16,19 1-28 0,-22-7 56 15,21 0-40-15,-13 0 20 16,20 0-32-16,-17 0 36 16,15 0-32-16,-19 0-24 15,14 0 0-15,-10 0 8 16,15 0-4-16,-12 0-12 15,16 0 4-15,-13-3 4 16,20 3 0-16,-11-7 8 16,18 4-4-16,-19-3-20 15,19 2 8-15,-15 4 20 16,14 6-4-16,-5-2-20 16,12 2 4-16,-6-2 12 15,19-1 0-15,-16-6-4 16,9 3 4-16,-9-4 4 15,11 8-4-15,-3-4 16 16,19 6-12-16,-8-3 24 16,14 1-20-16,-6-8-4 15,14 4-4-15,-11-3-4 16,8 0 0-16,-8 0 0 16,7 3 0-16,-7-4 0 0,12 8 0 0,-5-4-20 15,7 3 12-15,1-3-68 16,8 3 44-16,-5 0-180 15,8 4 116-15,7-3-880 16,8-2 540-16</inkml:trace>
</inkml:ink>
</file>

<file path=ppt/ink/ink6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6:09.950"/>
    </inkml:context>
    <inkml:brush xml:id="br0">
      <inkml:brushProperty name="width" value="0.1" units="cm"/>
      <inkml:brushProperty name="height" value="0.1" units="cm"/>
      <inkml:brushProperty name="fitToCurve" value="1"/>
    </inkml:brush>
  </inkml:definitions>
  <inkml:trace contextRef="#ctx0" brushRef="#br0">917 767 984 0,'-16'-5'368'0,"16"5"-288"0,-27-14-20 16,17 4 380-16,4 6-252 0,1-10 120 16,5-1-184-16,0-4 0 15,11 10-76-15,-1-5-44 16,12 4-8-16,4 1-8 15,12 4 4-15,20 0 24 16,1 10-8-16,26-5 16 16,-5 5-16-16,5-5 16 15,-5 0-16-15,-6 0 4 16,-10 5-4-16,-5-5-24 16,-11 4 8-16,-11 1 12 15,-5 5 0-15,-6 4-12 16,-4 0 4-16,-6 0 12 15,-6 5-4-15,-15-5 16 16,5 5-12-16,-16 0-4 16,0 5 0-16,-27 9 4 15,6 0-4-15,-32 5-36 16,5 4 16-16,-26 1-12 16,15 0 16-16,-15 9 16 15,15-5 0-15,-15 19-20 16,20-4 8-16,-15 9 20 15,21 0-4-15,-10 4-20 16,15-13 4-16,1-10 40 16,20-5-20-16,7-14 8 15,9-4-12-15,6-10 12 16,16 0-12-16,11-5 40 16,10 0-24-16,16-9 20 15,11 4-24-15,6-14 8 0,-1 5-16 16,11 0 0-16,-6 5-4 15,27-5-16-15,-5 0 4 16,16-5 20-16,-11 1-8 16,-5-11-292-16,-16 6 152 0</inkml:trace>
  <inkml:trace contextRef="#ctx0" brushRef="#br0" timeOffset="1">1848 1264 1216 0,'-5'-5'448'0,"5"5"-348"0,0 33-28 16,0-14 32 0,0 0-72-16,0 14 68 15,0 5-60-15,0 4 0 16,5 11-24-16,-5-16-12 16,6 1 0-16,-1-9-384 15,0-6 208-15</inkml:trace>
  <inkml:trace contextRef="#ctx0" brushRef="#br0" timeOffset="2">1833 1136 1392 0,'0'-19'516'0,"0"19"-400"0,-6-5-36 0,1 1 80 15,5 8-104-15,-5-8-348 16,10-1 156-16,0-5-648 15,6 10 440-15</inkml:trace>
  <inkml:trace contextRef="#ctx0" brushRef="#br0" timeOffset="3">2194 1264 840 0,'-5'0'312'0,"5"0"-244"0,11 14-16 0,-6-9 112 15,11-1-100-15,11-4 80 16,5 5-84-16,5-14-4 16,5 4-36-16,1-19 40 15,0 5-32-15,-6-4-16 16,-5 4-4-16,-6 5 0 16,-4 9-4-16,-12-9 52 15,6-1-32-15,-21 1 60 16,5 9-48-16,-21 5 44 15,-1 5-44-15,-20 0 8 16,-1 9-28-16,-15 5 0 16,5 5-8-16,-6 14-16 15,16-1 4-15,1 25 28 16,15-1-12-16,11 15 92 16,16-10-56-16,11-4 20 15,10-10-36-15,11-5-12 16,11-9-12-16,10-10-260 15,5-9 136-15</inkml:trace>
  <inkml:trace contextRef="#ctx0" brushRef="#br0" timeOffset="4">3179 535 1320 0,'-26'10'488'0,"26"-10"-380"0,-6 52-28 0,1-15 96 16,10 1-112-16,-5 38-44 16,6 0-16-16,4 18 0 15,6 1 0-15,5 9-12 16,1-5 4-16,-1 10-180 15,0-14 96-15</inkml:trace>
  <inkml:trace contextRef="#ctx0" brushRef="#br0" timeOffset="5">87 317 716 0,'0'-4'264'0,"0"4"-204"0,-16-15-16 16,0 11 196 0,10 8-140-16,-10 1 144 15,6 5-140-15,-1 4-12 16,6 5-52-16,-1 23-40 15,12 15 0-15,4 43 0 0,6 8 0 16,0 30 24-16,0-11-12 16,-5 29 56-16,5-14-36 15,-5 19 116-15,-1-14-80 16,-10-5 44-16,6-24-64 16,-12 10-16-16,1-15-20 15,-11-4-12-15,11-14 4 0,-1-19-236 16,6-20 128-16</inkml:trace>
  <inkml:trace contextRef="#ctx0" brushRef="#br0" timeOffset="6">23 332 976 0,'32'0'360'0,"-32"0"-280"0,32-38-20 16,-11 28 28 0,6 6-60-16,20-11-20 15,7 6-8-15,36-15 0 16,6 10 0-16,26-14 32 15,1 9-16-15,37-14 40 16,-17 9-32-16,28 0 48 16,-12 10-40-16,22 5 28 0,-16 4-32 15,22 0 96-15,-17 5-68 0,16-5 48 16,-16 5-64-16,22-4-12 16,-16 8-16-16,15-4 0 15,-26 0-8-15,16-4 24 16,-21 4-16-16,5-5-12 15,-21 0-4-15,-16-4 92 16,-22-1-48-16,-16 1 28 16,-15 4-40-16,-11 0-16 15,-11 10-8-15,-10 0 4 16,-6 9-4-16,-10 0-36 16,-6 0 16-16,-11 10-40 15,1 0 36-15,-16 14 8 16,5-1 8-16,-16 16 4 15,0-1 0-15,-11 28-20 16,6 10 12-16,-6 23-24 16,6-4 20-16,0 24-4 15,10-15 8-15,0 19 0 16,6-14 0-16,0 19 24 16,10-9-8-16,6-10-12 15,5-14 0-15,5-5-4 16,6-15 0-16,-1 1-20 15,1-9 16-15,-6-1 4 16,0-9 8-16,-10-9 8 16,5-15-4-16,-16-9 32 0,0-10-20 15,-11-14 4-15,6-4-12 16,-22-10 12-16,6 0-12 16,-16-14 24-16,10 4-20 0,-15-9 48 15,10 10-32-15,-27-5 56 16,6 4-48-16,-32 6 44 15,10 4-44-15,-26-5 0 16,11 10-24-16,-17-10 28 16,17 5-24-16,-27-5 84 15,21 10-56-15,-32-10 56 16,16 5-56-16,-21-5 4 16,27 1-28-16,-33-6-12 15,28 1-4-15,-33-6-24 16,16 11 12-16,-10-6 20 15,26 10-4-15,-26-9 40 16,26 9-24-16,-37-10 20 16,16 10-24-16,-16-4 52 15,32 4-40-15,-11-5 36 16,32 10-36-16,-21-10-8 16,26 5-16-16,-15-5-52 15,31 10 28-15</inkml:trace>
</inkml:ink>
</file>

<file path=ppt/ink/ink6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6:45.915"/>
    </inkml:context>
    <inkml:brush xml:id="br0">
      <inkml:brushProperty name="width" value="0.35" units="cm"/>
      <inkml:brushProperty name="height" value="0.35" units="cm"/>
      <inkml:brushProperty name="color" value="#FF8000"/>
      <inkml:brushProperty name="fitToCurve" value="1"/>
    </inkml:brush>
  </inkml:definitions>
  <inkml:trace contextRef="#ctx0" brushRef="#br0">3 919 592 0,'-6'14'220'0,"6"-23"-172"0,0 13-12 16,6-8-20-16,4 8-16 0,1-4 24 15,5-4-12-15,0 4-4 16,5 4-4-16,6-4 40 0,0-4-24 16,-1-1 88-16,11 5-60 15,1 0 4-15,10 0-32 16,-1 0 16-16,7 0-24 16,-1 0 12-16,16 0-12 15,6-10 12-15,10 6-16 16,11-11 32-16,-1-3-24 15,12 3 12-15,-6-4-16 16,16 5 28-16,0 5-24 16,6-1 48-16,4 6-36 15,1-6 4-15,0-4-20 0,0 4 28 16,-1 1-24-16,12-5 32 16,-1-5-32-16,-21 5 12 31,6 4-16-31,4 1 12 0,7-1-16 15,4 6 4-15,-10 4-4 16,5 0-16-16,-11-5 4 16,1 0 12-16,-1 0-4 0,0 5 8 15,1-4-8-15,-6-1 24 16,0 0-16-16,0 5-4 16,-5 0-4-16,0 5-4 15,10 0 0-15,6-1 16 16,-6-4-8-16,1 5-4 15,-6-5 0-15,-5 10 48 0,10-10-28 16,-5 4 8-16,0-4-20 16,-5 0 0-16,0-4-4 15,0 4 12-15,-1-5-12 16,1 0 16-16,5 0-16 16,0-4-4-16,0 4 0 0,1-4 12 15,4-1-8 1,-16 1-12-16,12-5 0 15,-1 4 12-15,0 1-4 16,-6-1-4-16,12 5 4 16,-17 1-4-16,-4-1 0 15,4 0 44-15,6-4-24 0,10-5 8 16,6-1-16-16,-6 1-24 16,-5 5 4-16,-10-1 64 15,-1 1-28-15,1-1-4 16,-1 6-12-16,1-1 0 15,-1 5-8-15,-5-5-12 16,11 0 4-16,0-4-4 16,16 0 0-16,-1-1 16 15,1 5-4-15,-5 1-4 16,15 4 4-16,-10 0 28 16,-1 0-16-16,6 0-4 15,6 4-8-15,-6 1-4 16,5-5 0-16,-10 0 0 15,10-5 0-15,6 1-12 0,-5 4 8 16,-6 0 12-16,10 0-4 16,-15 4 8-16,0 1-8 15,5 0 8-15,0 4-8 16,-5 1-4-16,10 4 4 16,-10 0-4-16,5 0 0 15,0 0-12-15,5 1 8 16,-4-1 4-16,4 0 0 15,-10 0 8-15,5-4-4 16,10-1-4-16,-4 1 4 0,-1-1-16 16,1 1 8-1,-12-1 12-15,12 5-4 16,-1 0-12-16,1-4 4 0,-6-5 20 16,5-5-8-16,-5 0-12 15,0 0 0 1,0 0 12-16,0 0-4 0,-5 0-12 15,5 0 4-15,-16 0 4 16,0 0 0-16,0 0 0 16,6 9 0-16,-1-9 8 15,-5 5-4-15,0 0-12 16,1-5 4-16,-7 4 12 16,1 1-4-16,0 0-4 15,0 4 4-15,-6-4 4 16,1 0-4-16,-6-5 24 15,-11 0-16-15,1 0 4 16,-11 0-8-16,5 4 12 16,-11-4-12-16,1 0-4 0,-6-9 0 15,-5 4 4-15,-11 0-4 16,-5 1-36-16,-11 4 16 16,-5-5-248-16,-16 0 144 15,-16 5-744-15,-21-14 484 16,-11-14-208-1</inkml:trace>
  <inkml:trace contextRef="#ctx0" brushRef="#br0" timeOffset="887">17611 20 704 0,'5'-14'264'0,"0"18"-208"0,1-8-12 0,-6 4 44 15,10 4-56-15,1-8-12 16,5 4-12-16,-6-5 36 16,6 5-24-16,0 0 96 0,6 9-64 0,-1 6 20 15,6 4-40-15,10-1 56 16,5 6-48-16,6 5 108 15,6-1-88-15,4 0 64 16,11 1-72-16,1-1-4 16,-1 0-28-16,11 1 32 15,5-1-28-15,5-4 12 16,6 4-20-16,0 1-16 16,-11-1-4-16,0 0-4 15,0 1 0-15,-15-6 8 16,-7 1 0-16,-9 0 0 15,-6-1 0-15,-11-4-56 16,-11 0 32-16,-4-4-8 16,-6-1 20-16,-6-5 8 15,-4 1 4-15,-6-1-36 0,-6 1 20 16,-4-1-12-16,-1-4 16 16,-5-1-28-16,0 6 24 15,-11-1-12-15,1 1 16 16,-11-1 8-16,-6 6 4 15,-5-6 0-15,-10 10 0 16,-12 5-12-16,-4-6 8 16,-11 16 20-16,0-1-8 15,5 5 16-15,-11-1-16 16,11-3 40-16,-5-1-24 16,11-5 32-16,-1 0-32 15,6 1-24-15,5-1 0 0,11 1-132 16,10-6 72-16,11-4-532 15,11-9 328-15</inkml:trace>
</inkml:ink>
</file>

<file path=ppt/ink/ink6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7:06.260"/>
    </inkml:context>
    <inkml:brush xml:id="br0">
      <inkml:brushProperty name="width" value="0.1" units="cm"/>
      <inkml:brushProperty name="height" value="0.1" units="cm"/>
      <inkml:brushProperty name="fitToCurve" value="1"/>
    </inkml:brush>
  </inkml:definitions>
  <inkml:trace contextRef="#ctx0" brushRef="#br0">59 799 632 0,'-27'19'236'0,"27"-19"-184"0,-16 0-16 0,6 0 60 16,10 0-60-16,-6 5 128 15,12 5-92-15,-1-15 64 16,6 5-80-16,-6-14 12 16,0 4-36-16,6-9-12 15,5 0-12-15,5-18-16 16,1-1 4-16,4-24 4 15,1 10 0-15,5-24 76 16,5 10-40-16,0-19 4 16,0 19-24-16,6-10-12 0,-11 19 0 0,-5 1-4 15,-6 18 0-15,-10 5 16 32,-1 18-8-32,-10 6-20 15,0 9 4-15,-10 14 4 0,-1 10 4 16,-10 18 16-16,10 10-8 0,-10 19 4 15,10 5-4-15,-5 9 4 16,5-9-8-16,1 0-4 16,4-10 4-16,1-9-32 15,5-10 16-15,0 0-252 16,5-14 148-16,-5-14-412 16,11 0 296-16</inkml:trace>
  <inkml:trace contextRef="#ctx0" brushRef="#br0" timeOffset="362">650 407 404 0,'-11'19'148'0,"11"-19"-112"0,-11 33-12 0,1-14 48 15,10 0-44-15,-11 14 104 16,11 5-76-16,-5 0 20 15,10-5-44-15,1 0-4 16,9 0-16-16,7-9 44 16,4-6-28-16,1-13 48 15,5 0-44-15,0-24 28 16,5 5-32-16,-10-29 72 16,-1 10-56-16,-10-24 40 15,-5 5-48-15,-6-14 76 0,6 9-60 16,-22-4 88-16,6 13-80 0,-16 1 68 15,5 14-72-15,-16 5 4 16,5 13-36 0,-10 11-100-16,5 13 40 0,-11 20-332 15,11 4 204-15</inkml:trace>
  <inkml:trace contextRef="#ctx0" brushRef="#br0" timeOffset="765">1139 298 664 0,'-26'-5'244'0,"26"5"-188"0,-27 0-16 15,17 0 68 1,4 10-68-16,-10-1 8 16,11 5-28-16,-6 10 4 15,6 9-12-15,0 10-8 16,10 4 0-16,0 0-4 16,11 1 0-16,0-6 8 15,6 1-4-15,4-15 76 0,6-4-44 16,0-19 92-1,0-5-72-15,0-19 96 0,0 4-88 16,-6-22 40-16,-4-1-60 0,-12-14 56 16,1 9-60-16,-16-14 64 15,-1 15-64-15,-15-6 44 16,0 15-48-16,-11 5 32 16,5 9-36-16,-10 10-72 15,5 13 20-15</inkml:trace>
</inkml:ink>
</file>

<file path=ppt/ink/ink6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7:07.912"/>
    </inkml:context>
    <inkml:brush xml:id="br0">
      <inkml:brushProperty name="width" value="0.1" units="cm"/>
      <inkml:brushProperty name="height" value="0.1" units="cm"/>
      <inkml:brushProperty name="fitToCurve" value="1"/>
    </inkml:brush>
  </inkml:definitions>
  <inkml:trace contextRef="#ctx0" brushRef="#br0">165 78 540 0,'0'5'200'0,"0"-5"-156"0,-5 9-12 0,-1-4 212 15,6 0-140-15,-5 4 72 16,5 0-104-16,-5 6-56 16,5 4-16-16,-6 9-20 15,12 5 8-15,-6 10 0 16,10 4 4-16,-4 5 8 15,4-5 0-15,-4 1 24 16,-1-1-12-16,-5-4 4 16,0-1-8-16,-5-9-24 15,-1 0 8-15,-4-9-92 16,-1-5 52-16,-10-10-12 16,10-4 36-16,-16-19 12 15,12 0 12-15,-12-19 44 16,11 4-24-16,0-18 132 15,5 9-84-15,6-14 172 16,5 5-136-16,5-20 12 16,11 15-68-16,11-9-24 15,10 9-12-15,16 0-28 16,6 9 8-16,5 1 12 16,-6 13 0-16,-4 6-12 15,-6 8 4-15,-17 15-4 16,-9 10 0-16,-12 14 8 15,-4 9 0-15,-28 9 0 0,12 6 0 0,-6 4-20 16,5-5 12-16,1 5-68 16,10-5 44-16,10 1-12 31,6-1 24-31,21-9 20 16,1 0 4-16,-1-5-20 0,0-5 8 0,-10 1 12 15,-6 4 0-15,-5-5 16 16,0 0-12-16,-16 6 104 15,5-6-64-15,-15-4 96 16,-1 4-84-16,-21-4 148 16,0-1-116-16,-26-9 132 15,10 1-128-15,-27-15 56 16,22-5-88-16,-16-19-96 16,16 1 12-16,-6-15-296 15,22 9 176-15,5-23-680 16,10 10 456-16</inkml:trace>
  <inkml:trace contextRef="#ctx0" brushRef="#br0" timeOffset="613">809 267 704 0,'-5'10'264'0,"5"-10"-208"0,0 18-12 0,0-8 8 16,10 4-36-16,-4 10 48 15,4 4-36-15,1 5 108 16,0 5-76-16,-1 5 72 16,1 4-76-16,-6-4 4 15,6-5-36-15,-11-1 68 16,0 1-56-16,-11-5 128 15,1 0-92-15,-12-9 132 16,12-5-116-16,-17-24 144 16,11 1-132-16,-11-34 28 15,6-5-76-15,5-28-48 16,6 10-4-16,10-25-20 16,5 16 8-16,22-11 8 15,4 20 4-15,17-6 0 16,6 20 0-16,9 4-20 15,1 15 12-15,-5 4-4 16,-6 15 4-16,-10 4 16 16,-6 15-4-16,-21 4 8 15,0 5-8-15,-27 14 16 0,-5 5-12 16,-26 14 24-16,4 0-20 16,-15-5-32-16,5-4 12 0,-5-15-368 15,10-4 204-15</inkml:trace>
</inkml:ink>
</file>

<file path=ppt/ink/ink6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7:09.910"/>
    </inkml:context>
    <inkml:brush xml:id="br0">
      <inkml:brushProperty name="width" value="0.1" units="cm"/>
      <inkml:brushProperty name="height" value="0.1" units="cm"/>
      <inkml:brushProperty name="fitToCurve" value="1"/>
    </inkml:brush>
  </inkml:definitions>
  <inkml:trace contextRef="#ctx0" brushRef="#br0">181 139 652 0,'-6'-10'244'0,"6"10"-192"0,6-9-12 0,-1 4 56 15,6 0-60-15,5-9-4 16,5 9-20-16,6 1 0 16,4 4-8-16,1 0-12 15,0 9 4-15,0 0 48 16,-5 10-24-16,-22 10 24 15,1 9-24-15,-28 18-16 16,6 6-8-16,-21 9 12 16,0 0-4-16,-11-5 52 15,5-9-32-15,-5-5 32 16,11 0-28-16,-5-9-16 16,10-6-8-16,0-3-4 15,16-1 0-15,0-10 16 16,16-4-8-16,5-9 68 15,6-6-44-15,10-4 16 16,6 0-32-16,10-4-8 16,0 4-4-16,11-10 20 15,0 5-12-15,0-4 32 16,-6 4-28-16,-4-4-4 16,-1 9-8-16,-10-5 4 0,-1 10-4 15,-5-5 8-15,-5 5-8 16,-5-5 32-16,0 9-20 0,-6 0 32 15,6 10-32-15,-6-4 4 16,6-1-12-16,-1-5-8 16,6 5 4-16,6-14-4 15,10 5 0-15,5-19-20 16,0 5 12-16,-5-20 48 16,0 5-20-16,-5-13 44 15,-1 4-36-15,-5-5 64 16,1 5-52-16,-12-10 52 15,-4 15-52-15,-17-15 40 16,6 19-44-16,-17-4 60 16,1 9-56-16,-5 0 0 15,4 14-24-15,-4 1-4 16,4 8-4-16,-4 6-16 16,10 4 4-16,0 10-164 15,5 4 92-15,6 0-480 16,5 10 308-16</inkml:trace>
  <inkml:trace contextRef="#ctx0" brushRef="#br0" timeOffset="461">1288 564 736 0,'-11'-37'272'0,"11"37"-208"0,-10-24-20 0,-1 14 248 15,6 10-168-15,-17 0 72 16,6 10-116-16,-10 14-36 15,10 9-28-15,-6 9-24 16,6 6 4-16,6 4-4 16,10 0 0-16,10-5 16 15,6 0-4-15,11-14 68 16,5-4-40-16,5-24 68 16,6-5-60-16,-1-29 44 15,1-4-48-15,-11-28 68 16,-5 8-56-16,-11-18 44 15,0 10-52-15,-22-5 60 16,-4 14-60-16,-22 9 28 0,5 15-40 0,-26 14-60 31,16 14 16-31,-17 18-288 16,17 16 168-16,-6 8-604 0,11 1 416 16</inkml:trace>
  <inkml:trace contextRef="#ctx0" brushRef="#br0" timeOffset="1260">1815 281 872 0,'-11'-10'324'0,"11"10"-252"0,0 0-20 15,0 5 68 1,11 9-76-16,-6 10 0 16,11 9-28-16,0 9 16 15,5 6-20-15,-5 13-12 16,0 1-4-16,-10-1 72 0,4 5-36 0,-10-14 24 31,0-9-36-31,-10-10 96 0,4-9-64 16,-10-15 136-16,0 1-108 15,-16-24 104-15,11-5-104 16,-11-29-8-16,11 1-44 0,0-29-36 16,10 5 4-16,11-14-8 15,11 14 4-15,15 0-20 16,6 14 16-16,11 1-4 16,5 13 8-16,0 5 16 15,-1 15-4-15,-4 8-4 16,-6 15 4-16,-15 5-4 15,-1 9 0-15,-16 10 0 16,-5 4 0-16,-5 10 0 16,0 0 0-16,-6-5-20 15,6 0 12-15,5-4-100 16,10-1 56-16,12-4-48 16,9-5 60-16,7 0-68 15,4 4 64-15,1-4-24 16,-1 5 40-16,-10-1 32 15,0 6 0-15,-5 9 8 16,-6 4-4-16,-15 6 72 16,-1-6-44-16,-21 1 68 15,5-5-64-15,-15-15 152 16,-1 1-112-16,-16-10 144 16,6-4-128-16,-27-15 84 15,6 5-104-15,-17-14-8 16,17-1-40-16,-6-8-236 0,16 9 112 0</inkml:trace>
  <inkml:trace contextRef="#ctx0" brushRef="#br0" timeOffset="1768">2571 337 716 0,'10'10'264'0,"-10"-10"-204"16,16 28-16-16,-5-9 168 15,0 0-124-15,-1 14-28 16,6 5-36-16,-11 5 40 15,6-6-36-15,-16 1 140 16,5-5-96-16,-11-4 172 16,6-6-140-16,-16-13 200 15,5-5-176-15,-11-20 64 16,6-4-116-16,-11-33 4 16,10 5-48-16,1-24-56 15,16 5 12-15,10-10-8 16,11 15 12-16,16-6 0 15,5 15 0-15,11-4-36 0,0 18 24 16,11 5 8-16,-6 9 8 0,0 5-8 16,0 14 8-16,-15 10-40 15,-6 5 24-15,-22 8 8 16,1 6 8-16,-22 9 64 16,-5 5-32-16,-21 9 40 15,5 1-36-15,-16 4-44 16,6 0 4-16,-6-14-588 15,10-10 324-15</inkml:trace>
</inkml:ink>
</file>

<file path=ppt/ink/ink6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7:14.502"/>
    </inkml:context>
    <inkml:brush xml:id="br0">
      <inkml:brushProperty name="width" value="0.1" units="cm"/>
      <inkml:brushProperty name="height" value="0.1" units="cm"/>
      <inkml:brushProperty name="fitToCurve" value="1"/>
    </inkml:brush>
  </inkml:definitions>
  <inkml:trace contextRef="#ctx0" brushRef="#br0">310 62 364 0,'6'-10'132'0,"-6"10"-100"0,-16-9-12 16,10 4 52-1,12 5-44-15,-12-5-4 16,6 1-12-16,-10-6 104 15,10 6-64-15,-11-6 156 16,11 10-116-16,-11-5 52 0,11 10-84 16,-10 0 36-1,-1 9-56-15,-5 5 40 0,5 5-44 0,-15 13 8 16,10 1-28-16,-11 14-8 16,11 0-4-1,-10 10-4-15,4-1 0 0,-4 6 16 16,4-6-8-16,6 15 16 15,6-5-16-15,4 9 24 16,6-9-20-16,11-5-12 16,5-9-4-1,11-19 20-15,-1-5-8 0,12-28-4 16,-1-5 0-16,0-28-4 16,-5-6 0-16,0-13 16 15,0 5-8-15,-11-6 4 16,-5 10-4-16,-10 1 20 15,-1 8-16-15,-26 5 24 16,5 10-24-16,-22 0 68 16,1 9-48-16,-11-4 48 15,11 4-44-15,-6 0 8 16,11 10-28-16,0-5-36 16,11 10 12-16</inkml:trace>
  <inkml:trace contextRef="#ctx0" brushRef="#br0" timeOffset="465">518 412 612 0,'-27'-24'228'0,"27"24"-180"0,-26-9-12 0,10 9 160 16,5 9-116-16,-10 1 12 16,10 9-56-16,6 4-16 15,5 6-12-15,5 4 12 16,11 9-12-16,0-4-4 15,11 0 0-15,-1-14-4 16,6-5 0-16,0-15 88 16,0 1-48-16,-5-24 72 15,5 5-64-15,-6-19 44 16,1 0-52-16,-11-5 60 16,-6 0-60-16,-10 0 44 15,6 10-48-15,-22-5 88 16,5 14-72-16,-16-5 20 15,6 15-40-15,-11-1-76 16,11 10 24-16,-6 5-188 0,11 9 116 16,-5 5-328-1,10 10 232-15</inkml:trace>
  <inkml:trace contextRef="#ctx0" brushRef="#br0" timeOffset="796">954 540 1048 0,'-10'-14'388'0,"10"14"-300"0,-27-5-28 0,11 0 104 16,11 10-104-16,-17 4-8 15,12 5-32-15,-6 10-24 16,10 9 0-16,6 5-4 15,11 5 0-15,10-5-12 16,6-5 12-16,10-19 20 16,1-5-4-16,4-23 112 15,-5 0-68-15,-5-24 40 16,0 0-52-16,-5-14 108 16,-6 5-80-16,-15-5 56 15,-6 9-72-15,-27 10-28 16,0 9-16-16,-21 6-116 0,11 8 60 15</inkml:trace>
  <inkml:trace contextRef="#ctx0" brushRef="#br0" timeOffset="1506">1556 303 1048 0,'0'10'388'0,"0"-10"-300"0,5 23-28 0,-5-4-20 15,5 0-36-15,1 10-12 16,-1 4 4-16,0 4 12 15,1 6-4-15,-6-10 60 16,5 0-36-16,-10-9 140 16,5 0-96-16,-11-10 188 15,6 0-144-15,-17-19 152 16,6 1-152-16,-10-30-4 16,5 1-68-16,-1-19-32 15,6 5-4-15,6-10-36 16,4 10 16-16,17-10-20 15,5 14 16-15,16-4-8 16,5 9 12-16,6 5-36 16,5 10 28-16,0 4-56 15,-6 9 44-15,-10 5-20 16,0 10 32-16,-11 5 0 16,-5 4 12-16,-16 5 0 0,-5 4 0 0,-11 6-20 15,5-1 16-15,-5 1-12 16,6 4 12-16,4-5-72 15,12 0 48-15,4 1-20 16,6-5 32-16,6-6-12 16,-1 1 20-16,6-4-16 15,4 3 16-15,1 1-36 16,0 5 32-16,6 0-92 16,-6-1 64-16,-6 6-4 15,-5-1 32-15,-10 5 32 16,-6 5-8-16,-15 5 152 15,-1-5-88-15,-16-1 192 16,1-3-144-16,-33-11 136 16,11 1-144-16,-21-19 52 15,5-5-96-15,-5-24-176 16,11 5 56-16,4-19-420 16,17 5 264-16</inkml:trace>
  <inkml:trace contextRef="#ctx0" brushRef="#br0" timeOffset="1936">2109 563 788 0,'11'71'292'0,"-11"-71"-228"0,16 67-16 0,-11-39 20 15,6 5-48-15,-6 10-8 16,6-1-8-16,-11-4 4 16,0 0-4-16,0-19 96 15,0-10-56-15,-5-28 36 16,5 0-48-16,-11-33 52 16,0 5-48-16,-10-24 44 15,10 5-44-15,1-10 32 16,4 10-36-16,12-14 0 15,4 18-20-15,6-4-8 16,6 18 0-16,-1 6 4 16,0 14-4-16,6 9 16 15,-1 9-12-15,-4 10-4 16,4 10 0-16,-10 4-32 16,0 9 16-16,-16 6-4 15,6 4 8-15,-22 0 88 16,5 5-48-16,-16 5 104 15,6-6-76-15,-11-4 24 0,11-4-48 0</inkml:trace>
</inkml:ink>
</file>

<file path=ppt/ink/ink6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48"/>
    </inkml:context>
    <inkml:brush xml:id="br0">
      <inkml:brushProperty name="width" value="0.1" units="cm"/>
      <inkml:brushProperty name="height" value="0.1" units="cm"/>
      <inkml:brushProperty name="color" value="#FF8000"/>
      <inkml:brushProperty name="fitToCurve" value="1"/>
    </inkml:brush>
  </inkml:definitions>
  <inkml:trace contextRef="#ctx0" brushRef="#br0">123 85 176 0,'-6'-10'64'0,"12"15"-48"0,-6-5-8 0,0 0 0 15,0 0-8-15,0 0 0 16,0 0 0-16,0 0 88 16,0 0-48-1,0 0 88-15,0 0-72 0,-6 0 68 16,6 0-68-16,-5 0-12 15,5 0-28-15,-5-14-28 16,10 4 4-16,-10-9-164 16,5 5 96-16,-11 5 128 15,-5 4-24-15,5 0 104 16,1 1-76-16,-6-1 36 16,5 10-56-16,1-5 16 0,4 0-32 15,1 0-8 1,0 0-8-16,-1 0-16 0,6 0 8 15,0 0 4-15,0 0 0 16,0 0 24 0,0 0-12-16,0 0 24 15,11 4-24-15,0-4 12 16,5 5-12-16,0-5-8 16,5 0 0-16,11 0 4 15,-6 0-4-15,6 0 8 16,6 5-8-16,4-1-4 0,-5 1 4 15,1 0-4-15,-1 0 0 16,0-1 24-16,0 1-12 0,1 0-12 16,-1 0-4-1,0-5-16-15,0 4 12 0,1 1 20 16,-1 0-4-16,-5-1-12 16,11 6 0-16,-1-10 12 15,11 5-4-15,6-1-12 16,10-4 4-16,-5 0 28 15,0 5-12-15,10-5-32 16,1 0 12-16,5 0 0 16,-11 0 8-16,-5 5 8 15,-6-5-4-15,6 0-4 16,0 0 4-16,5 0 4 0,11 5-4 16,-11-5 16-1,6 0-12-15,10 0-4 16,-5 0 0-16,-6 0 12 0,-4 0-8 15,-12 0-20 1,1 0 4-16,10 0 32 0,5 0-16 16,1 0 16-1,10 0-12-15,11 0 0 0,-6 0-4 16,-10 0 4-16,-5 0-8 16,-1 0-4-16,1 0 4 15,-6 0-16 1,5 4 8-16,12-4-16 0,9 0 12 15,-9 5 20-15,-7-5-4 16,1 0 4-16,-5 5-4 16,-11-5-8-16,10 0 4 15,17 0 4-15,4 0-4 0,7 0-20 16,-7 0 8-16,-4 5 20 16,-6-1-4-16,-5 1-4 0,-6-5 0 15,-4 5-16-15,-1-5 8 16,0 0 40-16,11 0-24 15,-6 0-8 1,6 4-8-16,5-4-4 16,1 5 0-16,-1-5 16 15,-11 5-4-15,1-5-4 16,-6 5 4-16,16-5-24 16,6 4 12-16,-12-4 40 15,7 5-20-15,4-5-28 16,-5 5 8-16,0-5 8 15,-10 0 4-15,15 0-4 0,-10 0 4 16,0 0-16-16,5 0 8 16,-10 0 4-1,10 0 0-15,16 0 32 0,0 0-16 16,-26 0-12 0,5 0-8-16,5 0-16 15,-5 5 12-15,21-5 4 0,5 0 4 16,-15 0 8-16,-1 0-4 0,6 0-12 31,-11 0 4-31,11 0 4 0,0 4 0 16,-11-4 0-1,0 5 0-15,11-5 16 16,5 0-8-16,6 0 4 0,-6 0-4 0,-27 0-16 16,1 0 4-16,10 0-16 15,-5 0 12-15,-11 0 12 16,0 5 0-16,6-5 24 15,-6 0-16-15,11 0-48 16,-11 0 20-16,-11 0 12 16,1 0 4-16,-1 0 20 15,-4 0-12-15,-6 0-12 16,0 0 0-16,-1 0 4 16,1 0 0-16,6 0 16 15,-7 5-8-15,7-5 4 0,-1 0-4 16,-16-5 36-1,0 5-20-15,1 0 4 0,-6 0-16 16,0 0-8 0,10 0 0-16,-10 0-4 15,0 0 0-15,-21 0 8 0,5 0-4 16,-6 0-36-16,1 0 16 16,-11 0-136-1,0 0 84-15</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42.107"/>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57D200"/>
      <inkml:brushProperty name="fitToCurve" value="1"/>
    </inkml:brush>
    <inkml:brush xml:id="br2">
      <inkml:brushProperty name="width" value="0.35" units="cm"/>
      <inkml:brushProperty name="height" value="0.35" units="cm"/>
      <inkml:brushProperty name="color" value="#ED1C24"/>
      <inkml:brushProperty name="fitToCurve" value="1"/>
    </inkml:brush>
  </inkml:definitions>
  <inkml:trace contextRef="#ctx0" brushRef="#br0">149 643 236 0,'6'-16'88'0,"-6"16"-68"0,6-15-4 15,-6 15 68-15,11 5-48 0,1 0 32 16,-1 0-40-16,-5-5-28 16,0 0 0-16,0-5 52 15,-1 5-28-15,1-5 52 16,0 10-44-1,-6-10 12-15,6 0-28 0,-6-5 8 16,11 10-12-16,1-5 0 16,-1 5-4-16,1-5 4 15,-1 10-8-15,1-5-4 16,-1 0 4-16,1 0 12 16,5 5-8-16,0-5-12 15,0 0 0-15,0 0-16 16,6 5 12-16,0-5 12 15,0 5 0-15,6 0-4 16,0 0 4-16,0-5-4 16,-1 5 0-16,1-5 8 15,0 0-4-15,5 0-4 16,1 0 4-16,-1 0-16 16,1 0 8-16,-1 0 12 15,1 0-4-15,-1-5-4 16,-5 5 4-16,0-5-4 15,-1 10 0-15,1-5 0 16,0 5 0-16,-1-5-12 16,7 0 8-16,-6 0 20 15,-1 0-8-15,1 0-4 16,0 5 0-16,0-5-16 0,-1 0 8 16,-5-5 4-16,6 5 0 15,-6-5-12-15,6 5 8 16,-12 0 20-16,6 5-8 0,-6 0-12 15,6 0 0-15,-6-5 4 16,1 6 0-16,-13-6-12 16,7 0 8-16,-12-6 20 15,0 6-8-15,-6-5-12 16,6 5 0-16,-11 0 12 16,5 5-4-16,-11-5 8 15,5 6-8-15,-11-6-20 16,12 5 8-16,-18-5 12 15,12 0 0-15,-18 0 16 16,12 0-12-16,-11 0 4 16,11 5-4-16,-12 0 4 15,7 5-8-15,-13-5-12 16,7 5 4-16,-18-10 12 16,6 6-4-16,-23-6-4 15,12 5 4-15,-24-5 4 16,18 10-4-16,-17 0-4 15,17 0 4-15,-12-10 4 16,17 5-4-16,-5 1-12 16,11-1 4-16,1 0 12 15,11 0-4-15,-6-10-12 16,17 5 4-16,-6-10-4 16,12 4 0-16,0-4 24 0,6 10-8 15,6-5-4 1,11 5 0-16,5-5-16 0,7 0 8 15,17-5 4-15,5 5 0 0,18-6 0 16,5 11 0-16,18-10 0 16,5 10 0-16,18-15 0 15,0 5 0-15,17-11 0 16,-12 11 0-16,12-5 0 16,-6 4 0-16,12 1-12 15,-6 5 8-15,0-5-4 16,-6 5 0-16,-17-5 32 15,-12 10-12-15,-11-11-4 16,-6 6-4-16,-11 0 56 0,-6 5-32 16,-12-5-20-16,-5 5-8 15,-6-10-372-15,-6-16 204 16</inkml:trace>
  <inkml:trace contextRef="#ctx0" brushRef="#br0" timeOffset="1">0 91 268 0,'0'0'100'0,"0"0"-76"0,6 10-8 16,-6-5 44-1,6 0-36-15,-6-5 32 16,11 6-28-16,1-6 80 16,5 5-60-16,0-10 76 15,6 5-72-15,11-6 16 16,1 1-36-16,5-5-20 16,0 5-8-16,1-5-4 0,-1 5 0 15,6 0-12-15,5 0 8 16,1-1 4-16,6 6 0 15,-1-5 0-15,6 5 0 0,-5-5 0 0,-7 0 0 16,7 0 24-16,-6 5-12 16,-1 0-12-16,12 5-4 15,-11-5 4-15,6 0 0 16,-7-5 8-16,7 5-4 16,5-10-20-16,6 5 8 15,0-6 12-15,0 6 0 16,0 0 8-16,-6 5-8 15,-6 0-4-15,-16-5 4 16,-1 5-24-16,0 0 12 16,-11 0 20-1,5 5-4-15,-11-5-12 16,-6 5 0-16,-5-5 12 16,-1 5-4-16,1-5-12 15,-1 0 4-15,-5 0 12 16,0 0-4-16,-6 0-12 15,0 0 4-15,0 0 12 16,0 0-4-16,0 0 8 16,0 0-8-16,0 0-12 15,0 0 4-15,0 0 4 16,0 0 0-16,-6 0-12 16,6 0 8-16,-6 0 4 15,6 0 0-15,-5 0 8 16,5 0-4-16,-6-5-12 0,0 5 4 15,-11-5 20-15,0 10-8 16,-6-5-4-16,6 0 0 0,-12 0-16 16,6 0 8-16,-23 0 4 15,6 5 0-15,-18-5 0 16,6 6 0-16,-16-6 0 16,10 5 0-16,-17 0 0 15,18 5 0-15,-18 0 0 16,12 0 0-16,-17-4-20 15,16 4 12-15,-10-10 12 16,16 5 0-16,-11-5-4 16,12 5 4-16,-6-5-16 15,11 0 8-15,-5 0 12 16,11 0-4-16,-6 0-4 16,17 0 4-16,-11 0-16 15,18 0 8-15,-7-5 4 16,12 5 0-16,0-5 16 15,6 5-8-15</inkml:trace>
  <inkml:trace contextRef="#ctx0" brushRef="#br1" timeOffset="2">4952 244 208 0,'-5'0'76'0,"5"0"-60"0,5 10-4 0,1-4 28 16,0 4-24-16,5 0 56 16,1 0-40-16,5-5 108 15,6 0-80-15,12-10 56 16,-1 5-72-16,12-10 68 15,0 5-64-15,6-10 28 16,5 4-44-16,1-4 0 16,-1 5-20-16,1-5-16 15,-7 10 0-15,7-6 4 16,-1 11 0-16,6-10 0 0,1 10 0 16,10-10 16-1,-5 10-8-15,6-10 4 16,-6 10-4-16,-6-5-16 0,0 10 4 0,0-5 4 15,-5 5 0-15,-6-5-12 16,-7 5 8-16,1-5 20 16,0 0-8-16,0 0-4 15,0 0 0-15,0-5 12 16,0 5-8-16,0-5 24 16,-6 0-20-16,1-6-32 15,-7 11 12-15,-11-10 28 16,0 5-12-16,-11-5 0 15,-7 10-4-15,-16-5-16 16,5 5 8-16,-17-5 12 16,0 5-4-16,-17 0-4 15,5 5 4-15,-11 0-4 16,6 5 0-16,-11 0 8 16,10 0-4-16,-28 1-20 15,12-1 8-15,-18-5-4 16,12 5 4-16,-17-5 24 15,11 0-8-15,-18 1-12 16,13-1 0-16,-18 0-16 16,29 5 12-16,-6 0 12 15,17 0 0-15,6-5-20 16,12 6 8-16,-1-11 32 16,18 5-16-16,-6-10 0 0,11 5-4 15,-5-5-16-15,11 5 8 0,-5-6-16 16,5 1 12-16,0 0 12 15,6 5 0-15,-5-5 16 16,10 10-12-16,-5-5-28 16,0 0 8-16,-5 0 12 15,5 0 4-15,-6 0-4 16,6 0 4-16,-6 0-16 16,6 0 8-16,-11 0-16 15,5 10 12-15,-17-4 32 16,6 4-16-16,-12-5 0 15,12 0-4-15,-6-5-4 16,11 5 0-16,-11-5 0 16,6 0 0-16,-6 0 0 15,6 0 0-15,-6-5 8 16,6 5-4-16,-6-5-12 16,11 5 4-16,-5-10-4 15,11 5 0-15,-11-11 24 16,11 11-8-16,-5-5-12 15,5 10 0-15,-11-5 4 16,11 5 0-16,-11-5 8 16,11 10-4-16,-5-5-20 15,5 0 8-15,6 0 32 16,6 0-16-16,11 0-28 16,6 0 12-16,17 0 0 15,6 0 8-15,11 0 8 0,7 0-4 16,22-5-4-16,0 5 4 15,29-10-16-15,0 10 8 0,11-6 4 16,-5 12 0-16,5-6 0 16,-17 0 0-16,6 0 24 15,-17 5-12-15,-12-5-20 16,-11 0 0-16,-23 0 12 16,-7 0 0-16,-22 0-4 15,-5 0 4-15,-18 0 12 16,-6 5-8-16,-29 0-12 15,1 5 0-15,-29-5 4 16,5 5 0-16,-22-5 0 16,17 6 0-16,-29-1 0 15,17 5 0-15,-34-5 0 16,17 6 0-16,-34-1 0 16,28 0 0-16,-23 1-36 15,24 9 20-15,-7-15-20 16,30 1 20-16,5-6 16 15,17 0 4-15,0-5-12 16,23 0 4-16,6 0-4 16,18 5 0-16,10-5 32 15,13 5-12-15,22-10-20 16,12 5 0-16,22-10 4 16,7 5 4-16,34-16 0 15,-6 11 0-15,23-10 0 0,-11 9 0 16,17-4 8-16,-24 10-4 15,7 0 8-15,-12 5-8 0,-11-5-12 16,-12 10 4-16,-23-5 20 16,-11 5-8-16,-18-5-12 15,-5 5 0-15,-23 0 20 16,-6 0-8-16,-35 0-20 16,-5 6 4-16,-34-1 4 15,-1 10 4-15,-34 1-12 16,5-1 8-16,-39-5 12 15,16 6-4-15,-34-1-4 16,35 1 4-16,-18-1-4 16,29 1 0-16,1-1-12 15,22 6 8-15,11-11-16 16,29 0 12-16,12-10 4 16,17 5 4-16,29-10 0 15,11 0 0-15,35-10-36 16,5 5 20-16,35-10 24 15,6 5-4-15,34-16-16 16,-5 11 4-16,22-11 4 16,-11 11 4-16,5-6 8 15,-16 6-4-15,-6 0 8 16,-24 5-8-16,-16-1-4 16,-18 11 4-16,-23-5-4 15,-6 5 0-15,-28 0 8 16,-6 5-4-16,-28 1-4 0,5 4 4 15,-35 0-16-15,6 0 8 16,-40-5 40-16,12 5-24 0,-52-4-28 16,17 4 8-16,-34 0 0 15,11 0 8-15,-6 0-12 16,23 1 8-16,1-11 4 16,28 5 0-16,6-5 16 15,28 0-8-15,12 0 4 16,23 0-4-16,23-5-8 15,12 5 4-15,34-11-4 16,11 1 0-16,29-10 0 16,6 10 0-16,46-11-12 15,-6 6 8-15,35-6 12 16,-6 11-4-16,-6-5 16 16,-17 5-12-16,-12-1-20 15,-17 6 4-15,-17 0 12 16,-23 10 0-16,-17-5-12 15,-12 0 4-15,-23 0 28 16,-5 0-12-16,-29 0-20 16,-1 0 0-16,-33 0-4 15,-1 0 4-15,-34-5 16 16,5 5-4-16,-22-5-12 16,11 0 4-16,-11-5-4 15,22 10 0-15,-11 0 8 16,23 10 0-16,-5-10 0 0,28 5 0 0,5-5 8 31,18 5-4-31,6-5-12 0,17 0 4 16,17-5-16-16,6 5 12 15,23-15-4-15,6 10 4 0,23-5 0 16,-1 4 0 0,13-9-12-16,-7 10 12 0,12-10 4 15,0 10 4-15,0-11-12 16,-12 11 8-16,-5-5 28 15,-12 5-12-15,-11-5-12 16,-12 10-4-16,-23-6 4 16,-5 12 0-16,-29-12 8 15,-1 6-4-15,-28-5-4 16,0 10 4-16,-17-5-4 16,12 0 0-16,-7 0 0 15,12 6 0-15,-11-6 0 16,16 0 0-16,-10 0 8 15,16 0-4-15,-11 0-4 16,12 0 4-16,-24 0 4 16,12 0-4-16,-28 0-4 15,11 0 4-15,-35 0-4 16,23 0 0-16,-28-6-12 16,11 6 8-16,-29-5 12 15,12 5-4-15,-23-5-20 16,23 10 8-16,0-5 32 15,22 5-16-15,7 1-8 0,23-1-4 16,5 0-16-16,17 5 12 16,18-5 12-16,17 0 0 15,23-5-12-15,17 5 4 0,29-5-24 16,12 0 16-16,5 0 12 16,0 0 4-16,-6 0-20 15,-11 5 8-15,-5 1-12 16,-7-1 8-16,-11 0-44 15,-11 0 28-15,-24 0-12 16,-5 0 24-16,-23 5 16 16,-6 1 4-16,-18-1-4 15,7 5 4-15,-12-10 20 16,6 5-12-16,-6-5-4 16,11 1-4-16,-5-1 12 15,11 0-8-15,6 0 4 16,12 0-4-16,11-10-140 15,17 5 76-15,6-5-308 16,11 5 204-16</inkml:trace>
  <inkml:trace contextRef="#ctx0" brushRef="#br1" timeOffset="3">5171 454 476 0,'-58'10'176'0,"58"-10"-136"0,-46 15-12 15,29-10 12 1,6 5-28-16,-7-4-20 15,13-1 0-15,-1-5 4 0,6 0 4 16,0 0 16-16,11 10-8 0,1-10-20 16,5 5 4-16,-5-10 20 15,-1 5-4-15,-11-5-12 16,6 5 0-16,-12-5 20 16,0 0-8-16,-11-6 16 15,0 11-16-15,-6-5 4 16,6 10-4-16,-6 0-8 15,5 6 4-15,-5-1-16 16,12 5 8-16,-1 1 4 16,7 4 0-16,-1 0 8 15,12 1-4-15,-6-6-4 16,11 6 4-16,-5-11 4 16,5 5-4-16,-5-15 52 15,6 5-32-15,-7-15 44 16,1 0-40-16,-12-11 40 15,6 6-40-15,-5-10 72 16,-1 4-52-16,0-4 20 16,6 9-40-16,0 1-36 15,6 10 4-15,5 0-8 16,7 5 4-16,-1-5-660 16,6 10 360-16</inkml:trace>
  <inkml:trace contextRef="#ctx0" brushRef="#br2" timeOffset="4">2884 249 144 0,'6'0'52'0,"-6"0"-40"0,23 0 0 0,-12-5 80 15,7 0-52-15,10-5 124 16,7 0-92-16,5-11 44 15,0 11-68-15,12-5-8 16,0 10-24-16,17-6-4 16,0 6-4-16,5 0-24 15,1 10 8-15,5-5 12 16,-5 5 0-16,5-5-12 16,1 6 4-16,-6-6 20 15,-12 0-8-15,-12 0 60 16,-5 0-40-16,-17-6 32 0,-6 6-32 15,-29-5 8-15,1 10-20 0,-36-5 20 16,7 11-24-16,-23-6-20 16,5 5 0-1,-17-10 4-15,17 5 4 0,-28-5-12 16,22 0 8-16,-22 0 12 16,11 0-4-16,-17 0-4 15,11 0 4-15,-17 0-16 16,17 0 8-16,-11 0 12 15,17 0-4-15,-5 0 16 16,16 0-12-16,1-5-28 16,22 5 8-16,12-5 4 15,12 10 8-15,11-5 16 16,17 0-8-16,12-5-12 16,11 5 0-16,23-10 4 15,0 5 0-15,29-6 16 16,6 6-8-16,5 5-4 15,-11 5 0-15,0 0-16 16,-6 6 8-16,1-11 12 16,-7 5-4-16,-5-5 32 15,-12 0-20-15,-17 0 40 16,-6 0-32-16,-17-5 20 16,0 5-24-16,-23-11 0 15,-6 11-12-15,-28-5-8 16,-1 10 4-16,-39-5 4 15,5 0-4-15,-63 0-4 16,11 11 4-16,-23-6-40 0,29 5 20 16,-5 0 4-16,22 0 12 15,6-4 8-15,23-1-4 0,12 0 8 16,17 0-8-16,17-5-12 16,17 5 4-16,23-5-4 15,12 5 0-15,34-5 32 16,6 0-12-16,40-10-4 15,0 5-4-15,23-5-16 16,-11 4 8-16,5-4 12 16,-11 10-4-16,-11-5-20 15,-7 5 8-15,-28-5 20 16,-11 10-4-16,-29-5-12 16,-7 5 0-16,-39 0 4 15,0 0 0-15,-40 1 8 16,5 4-4-16,-46 0 16 15,6 0-12-15,-34 0-20 16,17 1 4-16,-12-6 12 16,29 5 0-16,0 0 8 15,23 0-8-15,6-5-4 16,17 6 4-16,6-11 4 16,23 5-4-16,17-5-12 15,11 0 4-15,24-5 4 16,11 5 0-16,28-5 24 15,12-1-12-15,24 1-32 0,-7 5 12 16,0 0 0-16,-5 5 8 0,-6 1 0 16,-17-1 0-16,-12 0 0 15,-11 0 0-15,-24-5 16 16,-5 0-8-16,-28-10 40 16,-1 5-24-16,-40-6-24 15,6 6 0-15,-52-5 16 16,6 10-8-16,-29-5-20 15,17 5 4-15,-11 5 4 16,17 5 4-16,-12 6-460 16,24 4 252-16</inkml:trace>
</inkml:ink>
</file>

<file path=ppt/ink/ink7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49"/>
    </inkml:context>
    <inkml:brush xml:id="br0">
      <inkml:brushProperty name="width" value="0.1" units="cm"/>
      <inkml:brushProperty name="height" value="0.1" units="cm"/>
      <inkml:brushProperty name="color" value="#FF8000"/>
      <inkml:brushProperty name="fitToCurve" value="1"/>
    </inkml:brush>
  </inkml:definitions>
  <inkml:trace contextRef="#ctx0" brushRef="#br0">0 0 176 0,'0'5'64'0,"0"-5"-48"0,0 5-8 16,5-5 140 0,1 0-84-16,-6 0 36 0,0 0-60 0,5 0 40 15,0 0-48-15,1 0 20 16,-1 0-32-1,0 0 16-15,6 0-20 16,10 0-8-16,0 0-4 0,1 0 12 16,4 0-8-16,6 0 16 15,0 0-16-15,5 0 4 16,6 0-4-16,5 0-16 16,5 4 4-16,11 1 12 15,0 4-4-15,10-9-4 16,-4 5 4-16,15-5-4 15,-5 0 0-15,26 0 16 16,1 0-8-16,10 0 24 16,-6 0-20-16,17 0 4 15,-11 0-8-15,27 0-16 16,-6 0 4-16,11 0 12 16,-16 0-4-16,27 0-12 15,-21 0 4-15,26 0 12 16,-16 0-4-16,21-5-20 15,-16 5 8-15,27-4 20 16,-16 8-4-16,22-4-4 16,-22 0 0-16,26-4-4 15,-15 4 0-15,21-5-12 16,-27 10 8-16,22-5 4 0,-27 0 0 16,21 0 0-16,-21 4 0 15,16-4 8-15,-27 5-4 16,27-5 8-1,-16 0-8-15,16 0 8 0,-21 0-8 16,26 0 16-16,-21 0-12 0,11 0-12 16,-16 0 0-16,15 0 12 15,-20 0-4-15,15 0-12 16,-16 0 4-16,1 0 12 16,-17 0-4-16,16 0 8 15,-10 0-8-15,16 0-4 16,-11 0 4-16,-11 0-4 15,-21 0 0-15,6-5 8 16,-11 1-4-16,15-6 24 16,-10 10-16-16,6-4-4 15,-17 8-4-15,1-4 28 16,-17 0-16-16,1-4 4 16,-11 4-12-16,-1-5 28 15,-9 10-20-15,4-5-4 16,-5 4-8-16,1-4 4 15,-12 5-4-15,1-5-20 16,-6 0 8-16,-5 0 20 16,0 0-4-16,0-5-12 15,0 5 0-15,-6-4-4 16,1 8 0-16,-6-8 44 16,0 4-24-16,-10-5 0 15,-1 10-8-15,-10-10 64 16,0 5-36-16,-5-5 112 0,0 10-84 0,-11-5-24 15,5 0-24-15,-5-5-12 16,5 5 0-16,1-5-72 16,-1 5 40-16,6 0-480 15,10 10 280-15</inkml:trace>
</inkml:ink>
</file>

<file path=ppt/ink/ink7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50"/>
    </inkml:context>
    <inkml:brush xml:id="br0">
      <inkml:brushProperty name="width" value="0.1" units="cm"/>
      <inkml:brushProperty name="height" value="0.1" units="cm"/>
      <inkml:brushProperty name="color" value="#FF8000"/>
      <inkml:brushProperty name="fitToCurve" value="1"/>
    </inkml:brush>
  </inkml:definitions>
  <inkml:trace contextRef="#ctx0" brushRef="#br0">90 23 132 0,'-16'-4'52'0,"16"4"-44"0,-5 0 4 16,0 0 0 0,-1 0-8-16,-10 0 76 15,6 0-44-15,-12 0 76 16,17 4-64-16,-6-4 64 15,6 5-64-15,0-10-36 0,5 5-8 0,5-4-32 16,6 4 16 0,15 0 40-16,6 4-16 0,6-4-28 15,4 5 8-15,11-10 0 16,6 5 8-16,10-4-12 16,-5 4 8-16,5-5 48 15,0 10-24-15,11-5 16 16,0 0-20-16,21 0 36 15,-5 4-28-15,21 1-4 16,0 4-12-16,27-9 28 0,5-4-20 16,-5-1 32-1,-1 10-32-15,22-5 20 16,-15 0-20-16,36-5 20 16,-27 5-24-16,22-9 40 15,-16 4-28-15,27-5-12 16,-22 10-8-16,22-4 4 15,-22 8-4-15,22-4-4 16,-16 0 4-16,42-4 4 0,-5-1-4 16,-38 0-4-1,-4 0 4-15,15 1 20 16,-21 8-12-16,11-4-20 16,-22 0 0-16,16 0 12 15,-21 5 0-15,22-5-12 16,-17 5 4-16,6-5-4 15,-11 5 0-15,11-5 24 16,-11 4-8-16,10-4 16 0,-20 5-16 0,4-5-20 16,-20 0 4-16,15 0 32 15,-15 5-16-15,15-5 8 16,-16 5-8-16,6-5-16 16,-16 0 4-16,10 0 28 15,-15 0-12-15,21 0-20 16,-6 0 0-16,-5 0 12 15,-10 0 0-15,-6 0-4 32,-16 0 4-32,5 0-16 0,-4 0 8 0,4 0 12 15,-5 4-4-15,0 1 16 0,-5 0-12 16,0-1-4 0,-5 1 0-16,-6-5 4 15,-5 5-4-15,-1-5-4 16,1 0 4-16,0 0-24 15,-5 5 12-15,5-1 4 16,-6 1 4-16,6-5 8 16,-5 0-4-16,5 0-12 15,-6 5 4-15,-5 0-4 16,-10-1 0-16,-1-4 32 16,-4 5-12-16,-6-5-4 15,-6 0-4-15,1 0 28 16,-6 0-16-16,0 0-4 15,1 0-8-15,-6 0 20 16,5 0-12-16,-5-5-12 16,5 5-4-16,-10-4 20 0,5-1-8 15,-5 0 4-15,-1 5-4 16,-5-5-8-16,1 5 4 16,-6-4-4-16,0 8 0 0,5-8-144 15,11 4 80-15</inkml:trace>
</inkml:ink>
</file>

<file path=ppt/ink/ink7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51"/>
    </inkml:context>
    <inkml:brush xml:id="br0">
      <inkml:brushProperty name="width" value="0.1" units="cm"/>
      <inkml:brushProperty name="height" value="0.1" units="cm"/>
      <inkml:brushProperty name="color" value="#FF8000"/>
      <inkml:brushProperty name="fitToCurve" value="1"/>
    </inkml:brush>
  </inkml:definitions>
  <inkml:trace contextRef="#ctx0" brushRef="#br0">503 3 592 0,'5'5'220'0,"-5"-5"-172"0,0 0-12 0,5 0 200 16,1 0-136-16,-6 0 80 15,0 0-104-15,0 0 28 16,0 0-60-16,-6-5 56 16,6 5-60-16,-10-4 52 15,4 4-52-15,-9 0 32 16,4 9-40-16,-16 5 0 15,1 5-20-15,-17 10 0 16,11 4-4-16,-21 5-8 16,10 4 4-16,-10 10-4 15,16 5 0-15,-6 14-20 16,11 0 12-16,0 9 12 16,11 1 0-16,0-1-12 0,15-9 4 15,6-5 28-15,11-9-12 0,10-14 12 16,11-5-12-16,11-24 20 15,5-10-20-15,5-18 4 16,-5-5-8-16,0-14-16 16,0 0 4-16,-11-14 28 15,-5 9-12-15,-16-9 12 16,0 9-12-16,-27-5 56 16,1 10-40-16,-22-5 8 15,5 10-24-15,-21 4 0 16,11 15-4-16,-16 9-24 15,10 14 8-15,-10 19-100 16,10 5 56-16,1 9-468 16,15 1 284-16</inkml:trace>
  <inkml:trace contextRef="#ctx0" brushRef="#br0" timeOffset="1">721 443 612 0,'-21'-4'228'0,"21"4"-180"0,-48 19-12 0,27-1 104 16,5 6-84-16,-11 23-4 15,11 5-32-15,0 15 80 16,5-6-52-16,11 1 56 15,11-10-60-15,10-14 112 16,11-5-88-16,16-24 36 16,0 1-60-16,16-34 12 15,-6 0-36-15,6-32 0 16,-5-1-12-16,-11-19 12 16,0 10-12-16,-22-5 76 15,-10 19-48-15,-26 0 92 16,-1 19-72-16,-32 0 44 15,6 9-60-15,-16 10-12 16,5 9-16-16,0 14-232 16,16 6 124-16</inkml:trace>
  <inkml:trace contextRef="#ctx0" brushRef="#br0" timeOffset="2">1541 486 684 0,'-11'-28'252'0,"11"28"-192"0,-27-15-20 0,12 15 156 16,4 10-116-16,-16 13 20 15,6 11-60-15,-11 18 36 16,11 4-44-16,-1 11 168 15,12-1-108-15,10-9 36 16,10-10-76-16,17-19 60 16,5-4-64-16,5-29 0 15,6 1-28-15,5-39 4 16,-6 0-12-16,1-32 0 16,-6 8-4-16,-10-8 12 15,-1 13-12-15,-26 1 84 16,0 13-48-16,-26-4 56 15,-1 14-56-15,-21 5 24 16,6 14-40-16,-17 10-148 16,17 14 64-16,-6 9-624 15,16 5 376-15</inkml:trace>
</inkml:ink>
</file>

<file path=ppt/ink/ink7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54"/>
    </inkml:context>
    <inkml:brush xml:id="br0">
      <inkml:brushProperty name="width" value="0.1" units="cm"/>
      <inkml:brushProperty name="height" value="0.1" units="cm"/>
      <inkml:brushProperty name="color" value="#FF8000"/>
      <inkml:brushProperty name="fitToCurve" value="1"/>
    </inkml:brush>
  </inkml:definitions>
  <inkml:trace contextRef="#ctx0" brushRef="#br0">65 445 880 0,'0'10'328'0,"0"-10"-256"0,0 23-16 0,0-8 56 16,10-1-72-16,-4 5 16 15,-1 0-32-15,0 0 12 16,1 4-20-16,-6-4-8 15,5 5-4-15,-5-5 48 16,0 0-28-16,-5-5 76 16,5 0-52-16,-6-9-16 15,1 4-20-15,-6-9 0 16,6 5-8-16,-6-5 16 16,11 0-12-16,-5 0 32 15,5 0-24-15,-5 0 32 16,5 9-32-16,-11-9 20 15,6 5-20-15,-11-5-24 16,11 0 0-16,-1 0-12 16,6 0 8-16,-5 0-52 15,10 0 32-15,-10 0-12 16,5 0 28-16,-5-5-160 16,10 5 100-16,-5-9-120 15,5-1 112-15,1-8-52 0,-1-1 76 16,-5-14-16-16,5 9 40 15,-5-14 40-15,0 10 0 0,0-10 124 16,0 5-72 0,-5-10 128-16,5 5-104 0,-5-4 128 15,5 13-120-15,0-9-32 16,10 10-36 0,12-10-28-16,4 15 4 0,17-1 12 15,-1 14-4-15,12 6-12 16,-7 8 4-16,-4 11 12 15,-6 8-4-15,-15 6 40 16,-6 4-20-16,-16 0 84 16,-6 5-60-16,-4-10 20 15,-1 0-36-15,0-9-32 16,11 0 0-16,6 0-20 16,10 0 12-16,5 5-4 15,5 4 4-15,1 5 16 16,5 5-4-16,-5 5-12 15,-6-1 4-15,-10 1 28 16,-1-5-12-16,-20-5 120 16,4-5-76-16,-20-4 136 15,-1 0-108-15,-26-15 136 16,10 1-124-16,-15-10 56 16,4 0-88-16,-9-10-60 15,15 1-8-15,-6-15-364 16,12 5 200-16</inkml:trace>
  <inkml:trace contextRef="#ctx0" brushRef="#br0" timeOffset="1">730 322 548 0,'5'-9'204'0,"-5"9"-156"0,27 0-16 0,-16 5 248 16,-1 4-160-16,-10 10 28 16,6 5-88-16,-6 13 32 15,5 1-52-15,-5 14 32 16,5 5-40-16,-5 5 8 15,0-6-24-15,-5-8-24 16,5-10 0-16,-5-20-244 16,5-8 140-16,-6-34-500 15,12 1 340-15</inkml:trace>
  <inkml:trace contextRef="#ctx0" brushRef="#br0" timeOffset="2">656 152 664 0,'-22'-10'244'0,"22"10"-188"0,0 0-16 0,0-4 164 15,11-1-120-15,0-4 8 32,-1-1-52-32,6-9 76 0,11 0-64 15,5-4 160-15,5 4-116 0,6 0 96 16,-6 9-112-16,5 6-52 16,-4 4-20-16,4 9-16 15,-4 5 0-15,-1 5 16 16,-5 9-4-16,-11-4 16 15,0 5-12-15,-21 4-4 16,0 0 0-16,-21 0 20 16,5 0-12-16,-11-5 48 15,6 1-32-15,-5-10-4 16,10 0-16-16,-6-5-32 16,6 5 12-16,-5-5 4 15,5 0 8-15,-11-9-72 16,12 0 40-16,-17-15-260 15,10 5 160-15</inkml:trace>
</inkml:ink>
</file>

<file path=ppt/ink/ink7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57"/>
    </inkml:context>
    <inkml:brush xml:id="br0">
      <inkml:brushProperty name="width" value="0.1" units="cm"/>
      <inkml:brushProperty name="height" value="0.1" units="cm"/>
      <inkml:brushProperty name="color" value="#FF8000"/>
      <inkml:brushProperty name="fitToCurve" value="1"/>
    </inkml:brush>
  </inkml:definitions>
  <inkml:trace contextRef="#ctx0" brushRef="#br0">219 254 1028 0,'-22'14'380'0,"22"-14"-296"0,-15 0-20 0,9-4 304 15,12 4-212-15,-1-24 88 16,5 5-144-16,17-24 20 15,10 1-72-15,11-10-16 16,0 14-20-16,0 10-12 16,0 9 4-16,-11 23-4 15,1 11 0-15,-28 22-12 16,-5 11 8-16,-31 18-60 16,-1-5 36-16,-26 1-32 15,5-10 36-15,-16-5 12 16,11-4 8-16,-6 4 4 15,12-4 0-15,-1 9-12 16,10-5 8-16,1 15 4 16,16-1 0-16,5 5 0 15,11-9 0-15,5-5 0 16,5-9 0-16,11-10 8 16,10-9-4-16,17-20-12 15,0-4 4-15,10-14-40 16,5 0 24-16,-4-14-136 15,-1 9 88-15,-5-5-92 16,-6 10 92-16,-15 0 32 16,0 4 28-16,-11 5 96 15,0 5-48-15,-1 5 0 16,7 5-24-16,4 4-36 0,1 9 8 16,0 1-20-16,5 0 16 15,-1-10 8-15,1 0 8 0,-5-14 88 16,5-5-48-16,-5-18 124 15,-6-1-92-15,-10-23 116 16,-1 9-108-16,-10-19 156 16,0 15-136-16,-10-11 128 15,-1 16-128-15,-10-6 52 16,-1 15-88-16,-10-1 16 16,6 15-44-16,-12 5-48 15,12 9 4-15,-6 9-368 16,5 10 204-16,6 14-824 15,10 10 552-15</inkml:trace>
  <inkml:trace contextRef="#ctx0" brushRef="#br0" timeOffset="1">1363 495 1040 0,'-32'-14'384'0,"32"14"-300"0,-64-5-20 16,27 10 332-16,5 5-228 0,-21 9 40 16,10 9-128-16,-10 15-44 15,21 9-20-15,11 19-32 16,10 0 8-16,22 0 12 15,10-5 0-15,27-19 16 16,11-4-12-16,5-29 16 16,-1-5-16-16,1-37 24 15,0 0-20-15,-11-34 32 16,-10 5-28-16,-16-14 120 16,-1 14-80-16,-20-4 136 15,-1 14-108-15,-26-1 56 16,5 20-80-16,-38 4-44 15,6 10-12-15,-26 14-188 16,15 14 96-16</inkml:trace>
</inkml:ink>
</file>

<file path=ppt/ink/ink7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59"/>
    </inkml:context>
    <inkml:brush xml:id="br0">
      <inkml:brushProperty name="width" value="0.1" units="cm"/>
      <inkml:brushProperty name="height" value="0.1" units="cm"/>
      <inkml:brushProperty name="color" value="#FF8000"/>
      <inkml:brushProperty name="fitToCurve" value="1"/>
    </inkml:brush>
  </inkml:definitions>
  <inkml:trace contextRef="#ctx0" brushRef="#br0">191 457 320 0,'-10'-5'120'0,"10"5"-96"0,-6 0-4 0,1 0 256 16,5 0-156-16,0 5 128 15,5 0-144-15,1-1 84 16,-1 11-108-16,-5 4 36 16,5 0-68-16,-10 4-24 15,5 1-16-15,-5 9 16 16,5 5-12-16,-6-5 4 15,6 0-8-15,-5-5 20 16,10 1-16-16,-10-6 48 16,5 1-32-16,-5 0 12 15,0-1-24-15,-6-4-24 16,11 5 0-16,-5-10-164 16,5 5 96-16,-6-19-224 0,12-5 168 15</inkml:trace>
  <inkml:trace contextRef="#ctx0" brushRef="#br0" timeOffset="1">16 514 652 0,'-16'-33'244'0,"16"33"-192"0,0-43-12 0,0 10 332 16,10 5-212-16,12-34 92 16,4 5-148-16,6-9-44 15,6 5-36-15,-1 9-64 16,0 18 24-16,0 11-68 15,-5 18 48-15,-10 24-28 16,-6 9 40-16,-16 24 28 16,0 5 0-16,0 5 72 15,0-10-44-15,10-10-12 16,6-4-12-16,16-5-8 16,11-4 0-16,10-6-12 15,0 1 8-15,-10 0-24 16,-1-1 16-16,-15 1 12 15,-6 4 4-15,-21 1 172 16,0 4-92-16,-21 0 216 16,0-5-168-16,-22 1 152 15,6-6-168-15,-16-8 128 16,5-1-140-16,-6-14 32 16,17 4-76-16,-5-8-56 15,10-1-4-15,-11-9-408 16,11 4 220-16,0 1-800 0,11 4 552 0</inkml:trace>
  <inkml:trace contextRef="#ctx0" brushRef="#br0" timeOffset="2">820 343 560 0,'-11'19'208'0,"11"-19"-164"0,16 29-8 16,-11-15 120 0,6 5-92-16,-1 5 124 15,6-1-108-15,-5 6 56 16,5 4-76-16,-11 0 72 16,1 5-76-16,-6 4 8 15,0-4-40-15,-6-5-12 16,1 0-8-16,-6-14-16 15,6 0 8-15,-11-24 20 16,5-4-8-16,-15-19 148 0,10-1-88 16,-16-23 132-16,5 10-116 15,1-29 56 1,15 4-80-16,16-27-8 0,17 9-32 16,15-5-4-16,6 14-8 31,10 15-68-31,5 18 32 15,-4 15-32-15,-1 18 36 16,-16 29 0-16,-5 19 16 0,-21 28 76 0,-6 15-36 0,-26-1 172 16,-1-4-112-16,-20-10 80 15,5-14-100-15,-17-14-28 16,6-5-28-16</inkml:trace>
</inkml:ink>
</file>

<file path=ppt/ink/ink7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62"/>
    </inkml:context>
    <inkml:brush xml:id="br0">
      <inkml:brushProperty name="width" value="0.1" units="cm"/>
      <inkml:brushProperty name="height" value="0.1" units="cm"/>
      <inkml:brushProperty name="color" value="#FF8000"/>
      <inkml:brushProperty name="fitToCurve" value="1"/>
    </inkml:brush>
  </inkml:definitions>
  <inkml:trace contextRef="#ctx0" brushRef="#br0">164 455 808 0,'-27'5'300'0,"27"-5"-232"0,11 9-20 0,-11-4 96 15,5 4-88-15,-5 5-20 16,6 5-24-16,-1 10 48 15,0 4-32-15,1 0 8 16,4 0-24-16,-4 0-24 16,4-4 4-16,-4-6-216 15,-1 1 124-15</inkml:trace>
  <inkml:trace contextRef="#ctx0" brushRef="#br0" timeOffset="1">276 218 424 0,'-11'-14'156'0,"11"14"-120"0,-5 0-8 0,0 0 204 16,5 0-132-16,-6 0 188 15,1 5-164-15,0-5 184 16,5 4-176-16,-6 1 140 15,6 0-160-15,0 4 48 16,6 6-92-16,-6 13 24 16,5 10-56-16,-5 0 0 15,0 4-24-15,0 6 12 16,5-1-16-16,1 0 24 16,-1 1-20-16,0-6 24 15,6 1-24-15,-6-1 12 16,6-4-12-16,-6 9 0 15,0-4-4-15,-5 0 4 16,6-6-8-16,-6-3-12 16,5-6 4-16,-5-14-48 15,0-4 24-15,0-25-488 16,0-3 284-16,0-25-748 16,11 5 548-16</inkml:trace>
  <inkml:trace contextRef="#ctx0" brushRef="#br0" timeOffset="2">164 393 860 0,'-32'-14'320'0,"32"14"-248"0,-26-19-20 0,15 10 304 16,6 4-204-16,-11-9 284 15,0 4-252-15,-6-9 140 16,6 5-188-16,0-14-20 15,11 9-72-15,10-19-48 16,17 10 0-16,15-10-16 16,6 9 8-16,4 1 0 15,-4 14 4-15,0 0 0 16,-1 14 0-16,-5 9 24 16,1 5-8-16,-17 29-20 15,0 4 4-15,-15 24-12 16,-6 10 8-16,-6-6 16 15,6-8 0-15,0-15-72 16,11-10 36-16,5-18-68 16,11-5 60-16,20 0-28 15,12 4 44-15,5 1-76 16,-6 0 56-16,-10-1 0 16,-10 1 28-16,-22 9 20 15,-11 0 0-15,-26 15 112 16,-6 4-64-16,-26 4 164 15,0 1-120-15,-17-10 164 16,12-9-148-16,-11-24 16 0,10-9-76 16,-10-28-164-16,16-1 60 15,-6-19-680-15,16 10 404 16</inkml:trace>
  <inkml:trace contextRef="#ctx0" brushRef="#br0" timeOffset="3">968 218 632 0,'0'29'236'0,"0"-29"-184"0,-5 33-16 15,5-14 236 1,5 0-156-16,0 4 80 15,6 6-120-15,-1 4 12 16,1 0-52-16,0 9 20 16,-1 6-28-16,1 4 44 15,10-5-40-15,-10-4 72 16,0-1-56-16,-11 1 88 0,5-5-76 16,-5-5 16-16,0 0-44 0,0-9 68 15,0-1-56 1,-5-18 84-16,-1-5-72 0,-10-19 80 15,-5 0-80-15,-11-23 88 16,11 4-84-16,-6-29 60 16,6 11-68-16,16-48-40 15,10 9-8-15,16-19 4 16,11 15-4-16,11 14-36 16,5 23 16-16,5 10-72 15,0 19 48-15,0 14-36 16,-5 15 44-16,-16 18 12 15,-11 14 8-15,-26 29 56 16,0 9-24-16,-22 29 60 16,1-1-44-16,-12-18 36 15,6-10-40-15,-10-23-440 16,10-10 220-16</inkml:trace>
</inkml:ink>
</file>

<file path=ppt/ink/ink7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2:40.766"/>
    </inkml:context>
    <inkml:brush xml:id="br0">
      <inkml:brushProperty name="width" value="0.1" units="cm"/>
      <inkml:brushProperty name="height" value="0.1" units="cm"/>
      <inkml:brushProperty name="color" value="#FF8000"/>
      <inkml:brushProperty name="fitToCurve" value="1"/>
    </inkml:brush>
  </inkml:definitions>
  <inkml:trace contextRef="#ctx0" brushRef="#br0">64 648 716 0,'-32'19'264'0,"32"-19"-204"0,-22 5-16 0,12-5 168 16,10 0-124-16,-6-5 88 16,6 0-104-16,6-14 104 15,10 5-100-15,10-28-4 16,6 4-44-16,16-29 8 15,0 6-20-15,5-24-16 16,0 9-4-16,-5 0 4 16,0 15 0-16,-16 9 8 15,-5 9-4-15,-22 20 104 16,-5 18-60-16,-16 19 8 16,0 19-36-16,-10 10-12 15,4 9-4-15,-4 5-84 16,10-5 44-16,0 4-180 15,5 1 120-15</inkml:trace>
  <inkml:trace contextRef="#ctx0" brushRef="#br0" timeOffset="1">633 445 748 0,'-21'4'276'0,"21"-4"-216"0,-11 33-16 0,11-14-32 16,11 5-16-16,-1 0 4 16,6 4 0-16,6-9 16 15,4 0-8-15,1-14 104 16,5-1-64-16,-5-18 132 16,4 0-104-16,-4-19 132 15,-6 0-120-15,-10-15 204 16,0 11-164-16,-17-11 132 15,6 10-148-15,-16 1 108 16,6 8-128-16,-17 10-8 16,0 10-56-16,-10 9-124 15,5 14 52-15,-5 5-440 16,16 9 264-16,5 1-712 16,10 4 520-1</inkml:trace>
  <inkml:trace contextRef="#ctx0" brushRef="#br0" timeOffset="2">1187 364 840 0,'-6'-9'312'0,"6"9"-244"0,-21 4-16 15,5 1 304 1,5 9-204-16,-15 5-16 0,10 5-84 0,-5 4-32 31,5 5-12-31,10 1 28 0,17-1-20 16,16-10 40-1,4 1-32-15,23-15 64 0,-1-4-48 0,11-24 20 16,-6-4-40-16,-4-25 72 16,-12 1-56-16,-15-10 156 15,-1 10-112-15,-20-5 100 16,-1 14-104-16,-32 5 72 15,-4 14-84-15,-33 14-32 32,5 10-20-32,-15 9-428 0,10 5 228 0,5 9-1008 15,27 1 668-15</inkml:trace>
  <inkml:trace contextRef="#ctx0" brushRef="#br0" timeOffset="3">415 90 664 0,'5'-14'244'0,"-5"14"-188"0,0-19-16 16,0 9 172-1,0 10-124-15,-5-5 236 16,0 10-180-16,-6 5-16 16,0 9-80-16,-5 9-16 15,6 5-20-15,-6 10 80 16,10 4-48-16,-10 10 32 16,11-5-44-16,-6 5 88 15,11-1-68-15,-5 25 56 16,5-6-64-16,0 20 40 0,5-5-48 15,1-5 24-15,4-9-32 0,1-19-256 16,0-10 124-16,-6-38-1016 16,6-9 620-16</inkml:trace>
</inkml:ink>
</file>

<file path=ppt/ink/ink7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37.253"/>
    </inkml:context>
    <inkml:brush xml:id="br0">
      <inkml:brushProperty name="width" value="0.35" units="cm"/>
      <inkml:brushProperty name="height" value="0.35" units="cm"/>
      <inkml:brushProperty name="fitToCurve" value="1"/>
    </inkml:brush>
    <inkml:brush xml:id="br1">
      <inkml:brushProperty name="width" value="0.1" units="cm"/>
      <inkml:brushProperty name="height" value="0.1" units="cm"/>
      <inkml:brushProperty name="fitToCurve" value="1"/>
    </inkml:brush>
  </inkml:definitions>
  <inkml:trace contextRef="#ctx0" brushRef="#br0">997 494 444 0,'0'-2'164'0,"3"2"-124"0,-3 2-16 0,0-2 0 16,0 0-20-16,0 0 112 16,0-2-64-16,0 2 104 15,0-1-92-15,-3-2 40 0,1 3-60 16,-2 0-8-16,-1 3-20 0,0-2-12 16,1 4 0-16,-1-2 20 15,3 2-12-15,0 1 76 16,-3 0-52-16,5 0 32 15,5 0-40-15,-1-2-8 16,1 0-12-16,2-2 4 16,2-2-8-16,-2-2 52 15,2-2-32-15,-3-2 8 16,1 0-20-16,-2 0 56 16,-3 0-40-16,-2 0 40 15,0 1-36-15,-2 1-28 16,-1 4-4-16,-3 0 0 0,-1 4 0 15,2 1 8-15,-1 1-4 16,1 0 24-16,1 0-16 16,1 0 24-16,3 0-24 15,0-2-4-15,5 0-4 16,-1-4 20-16,1 0-12 16,-1-2-4-16,1 0-4 15,2 0-4-15,-3 0 0 16,-2 0 0-16,-2 2 0 15,0-2 0-15,-2 2 0 16,0 0-12-16,-5 2 8 16,3 2-16-16,-1 2 12 15,1-2 12-15,1 2 0 0,3-2-20 16,0 0 8-16,0-4 20 16,0 0-4-16,5 2-12 15,-3-4 0-15,3 0 28 16,1 0-12-16,-1-2-20 15,-5 0 0-15,2 0-4 16,-4 0 4-16,2 2-12 16,-5 2 12-16,-1 2-32 15,1 2 24-15,-2 0 4 16,3 2 12-16,-1 0 0 16,3 0 0-16,0 0 8 15,2-2-4-15,0-4-4 16,4 0 4-16,1-1-16 15,-1-4 8-15,3-1 20 0,-2 0-8 16,-1 0-4-16,-2 2 0 16,-2 0-16-16,0 2 8 15,-4 0 12-15,-1 2-4 16,1 0 16-16,-3 2-12 16,3 0-20-16,1 0 4 15,1-2-304-15,0 2 172 16,-3 0-712-1</inkml:trace>
  <inkml:trace contextRef="#ctx0" brushRef="#br0" timeOffset="1">608 535 632 0,'-4'-10'236'0,"6"10"-184"0,0 0-16 16,-2 0 0-16,0 0-28 16,0-2 40-16,0 2-24 15,0-2 76-15,0 0-56 16,0 2 40-16,0 0-48 0,0 0-12 15,2 4-12-15,1 0 32 16,1 0-20-16,0 0 20 16,1 0-24-16,2 0 8 15,0-2-16-15,2 0 12 0,0-2-16 16,0 0 16-16,0-4-16 16,0-2 4-16,1 0-4 15,-1-2 4-15,-5-2-8 16,1 0 60-16,-5 1-36 15,0 3 16-15,0 0-28 16,-3 2-36-16,-1 4 12 16,-5 4-8-16,2 5 8 15,-2 3 0-15,2 2 0 16,5 2 8-16,-1 0 0 16,3-2 8-16,5-3-4 15,-1-5 76-15,3-5-44 0,3-5 12 16,-1-6-28-16,2-2-4 15,0-2-8-15,1 0 48 16,-5 2-32-16,-3 2 52 16,-4 2-44-16,-4 3-16 15,-6 4-8-15,-1 4 0 16,0 6-4-16,-1 1 8 16,3 2-8-16,0 0-56 15,2-2 28-15,3 0-456 16,4-2 264-16,6-2-588 15</inkml:trace>
  <inkml:trace contextRef="#ctx0" brushRef="#br0" timeOffset="2">683 476 632 0,'-2'-4'236'0,"-1"2"-184"0,3 0-16 0,-2 0 60 16,0 2-60-16,-5 0 40 15,-2 2-44-15,0 2 44 0,0 2-44 16,0 2 80-16,4 4-60 0,0 5 0 15,5-1-32-15,0 0 4 16,5-2-12-16,2-1 56 16,2-6-40-16,3-5 32 15,1-5-32-15,3-6 0 16,-2-5-16-16,-3 0 12 31,0 2-16-31,-2-2 4 0,-2 2-4 16,-7 1 12-16,-2 5-12 15,-5 0 4-15,0 6-4 16,-4 2-8-16,-2 5 4 0,-1 0-4 0,2 6 0 16,3-1-396-16,5 0 216 15</inkml:trace>
  <inkml:trace contextRef="#ctx0" brushRef="#br0" timeOffset="3">1029 494 612 0,'2'3'228'0,"-2"-6"-180"0,-2 1-12 0,2 2 104 0,-2 0-84 15,-1 2 4-15,-1 2-36 16,-1 3 72-16,3 3-52 16,-2 2 56-16,1 4-56 0,3 0 24 15,0-1-40-15,3-3 28 16,-1-2-32-16,5-4 48 16,-1-6-40-16,4-4 12 0,1-5-28 15,-2-5 0-15,2-2-8 16,-1 0 4-16,-3 0-8 15,-3 2-4-15,-2 4 4 16,-2 5-24-16,-4 4 12 16,-3 2 4-1,2 4 4-15,-4 7-28 16,0 2 16-16,3 0 12 16,1 0 4-16,3-4 8 15,4 0-8-15,0-4 8 16,5-1-8-16,0-7 16 15,-1-4-12-15,4-3 24 0,-3-1-20 16,-3 0-12-16,1 2-4 0,-5 2 12 16,-5 2-4-16,-2 2-12 15,-2 4 4-15,0 2-4 16,0 2 0-16,2 0 8 16,5 0 0-16,-3 0-20 15,3 0 12-15,2-2-672 16</inkml:trace>
  <inkml:trace contextRef="#ctx0" brushRef="#br1" timeOffset="4">863 108 456 0,'0'-2'168'0,"0"2"-128"0,0-2-16 0,0 2 52 0,0-2-48 15,0 0 24-15,-2 0-32 16,-1 0 88-16,-1-2-60 16,-3 2 76-16,-2-2-72 0,-3 4 44 15,-1-2-56-15,-1 2 8 16,-2-2-32-16,0 4 52 16,1-2-36-16,-2 2 12 15,-1 0-28-15,2 4 28 16,-2 0-28-16,-2 0-4 0,-1 0-8 15,-2 0 40-15,1 0-24 16,-1 0 44 0,-2 2-36-1,-3 2 20-15,1 2-28 0,2 1 28 0,0 3-32 16,2 2 20-16,5 4-20 16,-3 1-24-16,3-1 0 15,3 2 40-15,-2 1-20 16,4-1 8-16,-1 2-12 15,3-2-8-15,2-1 4 16,-1 1-4-16,4 2 0 16,1 2 16-16,5 7-8 15,0 1 4-15,2 1-4 16,3-1-16-16,2-1 4 16,0-3 40-16,4-1-24 0,1-3-8 15,1-2-8-15,1 0 20 16,2 3-8-16,4 1 16 15,5 3-16-15,5-3 16 16,4-2-16-16,0-2-4 16,2-1 0-16,-1-3 12 15,-3-2-8-15,-1-4 32 0,-1-3-24 16,0-4 40 0,4 0-32-16,2-1 12 15,1-2-20-15,-1-2-16 16,-2 0-4-16,3-2 12 15,-3-4-4-15,0 0 8 16,-2-2-8-16,0-2 32 16,-1 0-20-16,4-2 32 15,-1-3-32-15,2-1 4 0,1-4-12 16,-3-4-8-16,-2-4 4 16,-3-3-4-16,-4 1 0 15,0 0 8-15,-2-1-4 16,-2 3 16-16,-1-2-12 15,-1 5-12-15,-1-1 0 16,-5-2 4-16,-1-2 0 16,-5-2 16-16,-3-7-8 15,-4-1 4-15,-2-1-4 0,0 1-8 16,-5 3 4-16,0 3 56 16,0 4-32-1,0-3 52-15,-2 1-48 16,-2-2 56-16,-3 4-52 0,0-5 44 15,-6-1-44-15,-5-3 44 16,-7 1-48-16,-11 3-32 16,-7 5-4-16,-3 6 8 15,6 4 0-15,1 4-56 16,1 1 28-16,-6 7-456 16,-5 8 264-16,-4 19-1160 15</inkml:trace>
  <inkml:trace contextRef="#ctx0" brushRef="#br1" timeOffset="5">986 873 288 0,'2'-2'108'0,"1"2"-84"0,-3 0-4 16,0 0 120-16,2 4-80 16,0 0 124-16,3 2-104 15,-1 0 144-15,-2 0-124 0,5 2-8 16,0 2-52 0,0 1 48-16,4-3-48 0,1-2 72 0,1 0-64 15,3-6 28 1,3-2-44-16,1-2 60 0,3-4-52 0,2-4 36 15,0-3-44 1,0-1 60-16,-2-4-52 16,-5 3 52-16,-2 2-52 15,-5 1-4-15,-2-1-20 16,-6 3-64-16,-6 4 24 16,-8 6-728-16,-7 8 412 15</inkml:trace>
  <inkml:trace contextRef="#ctx0" brushRef="#br1" timeOffset="6">695 1126 392 0,'-3'6'148'0,"1"-6"-116"0,-3 0-8 0,5 0 84 0,0 0-64 16,-2 2 68-16,-3 0-60 15,3 2 84-15,-2 2-76 16,-3-2 68-16,2 2-72 15,-1-2 4-15,1 2-36 0,-2 0 32 16,3 0-32-16,-3-1 56 16,0 1-44-16,0 0 36 15,0 0-40-15,-2 0 36 16,0 2-40-16,0 2 48 16,0 0-44-16,-3 2 56 15,1 2-52-15,0 1 28 16,-1 1-36-16,3 0 8 15,0 2-20-15,0-2 8 16,2-1-12-16,0 1-8 0,3-2 0 16,-1 0 12-16,3 0-8 15,-1 0 4-15,1 1-4 16,0-1-16-16,0 0 4 0,2-2 40 16,2 0-24-1,0 2 24-15,3 0-20 16,-1 3 36-16,1-1-28 15,0 0-12-15,2 2-8 16,2 1 28-16,2-1-16 16,0 0-12-16,1 0-8 0,1 0 12 15,1-4-4-15,-3 1-4 16,1-3 4-16,-1 0 4 16,1 0-4-16,-1-2-4 15,0 3 4-15,3-5 12 16,0-4-8-16,-3 1 32 15,0 0-24-15,3-1 12 16,-3 0-16-16,3-2-8 16,2 0 0-16,2 0-4 15,0-2 0-15,3 0 0 16,-1 2 0-16,1-2-12 16,-1 0 8-16,1 0 12 15,2-2-4-15,-5 2-4 16,3-2 4-16,-1 4 4 15,-2-2-4-15,-2 0-12 16,0 0 4-16,0-4 12 0,0 2-4 16,0-2 8-16,0-2-8 15,0 0-4-15,2-2 4 16,0-1 4-16,0 1-4 16,0 0-4-16,1 0 4 15,-1 0 4-15,0-2-4 16,-2 0 8-16,0-2-8 15,2-4-4-15,-2-3 4 16,0 1-24-16,0 0 12 16,-2-1 4-16,-3 1 4 0,3 2 16 15,-8 2-8-15,6-2-12 16,-3 2 0-16,-2-3 4 16,0 3 0-16,-3 0 8 15,1-2-4-15,-1 2-20 16,-1-2 8-16,1-1 20 15,-4 3-4-15,2 0-12 16,1 0 0-16,-6 0 4 16,6 0 0-16,-3-1 16 15,-3-1-8-15,1-2 4 16,2 2-4-16,-2 2 20 16,2 0-16-16,-2 2 4 15,2-3-8-15,-3 3 20 16,1 2-16-16,0 0 48 0,0 0-32 15,-5 2 64-15,2-3-52 16,-4 4 36-16,4-4-44 16,-4 3-8-16,0-2-16 15,0 2-8-15,0 0 4 16,0-2-84-16,0 0 44 16,-5 0-576-16,-4-3 336 15</inkml:trace>
  <inkml:trace contextRef="#ctx0" brushRef="#br1" timeOffset="7">517 1278 372 0,'-5'-2'140'0,"5"0"-112"0,-2 0-4 15,2 2 92-15,0 0-68 16,-2 0 88-16,2 0-80 16,-2 0 80-16,-1 0-80 0,3 0 80 15,-2 0-80-15,2 0 60 16,0-2-64-16,-2 2 40 0,2 0-52 16,0 0 32-16,-2 0-40 15,-1 0 60-15,1 0-52 16,-3 0 28-16,1 0-40 15,-3 0 88-15,0 0-64 16,0 0 12-16,1 0-40 16,-4 0 24-16,1 0-32 15,0 0 12-15,0 0-16 16,0 0 28-16,0 0-24 16,0 0 40-16,-3-3-32 15,1 2 40-15,-3-1-36 0,3-1 20 16,-3 1-28-16,5 1 0 15,0 1-12-15,0 0 4 16,2 0-8-16,3-3-12 16,-1 3 4-16,3 0 4 15,2 0 0-15,0 0 8 16,0 0-4-16,0 0-4 16,0 0 4-16,0 0 4 15,0 0-4-15,2-2-20 16,0 1 8-16,1-2-288 15,-1 1 164-15,-2 0-1092 16</inkml:trace>
  <inkml:trace contextRef="#ctx0" brushRef="#br1" timeOffset="8">239 1201 444 0,'0'-4'164'0,"-2"4"-124"0,2-2-16 15,2 0 104-15,-2 0-76 16,0 0 76-16,2 0-72 16,-2-2 68-16,0 2-72 15,0-3 36-15,-2 1-52 0,-3 1 68 16,1-2-56-16,-1 1 36 0,-1-2-48 16,-1 2 52-16,-2 0-52 15,0 0 28 1,2 0-36-16,-2 0 8 15,0 2-20-15,0 0 28 16,-1 0-28-16,1 0 12 16,0 0-16-16,-2 0 12 15,2 4-16-15,-3 0-4 16,3 2 0-16,-5 0-16 16,5 2 8-16,-2 0-16 15,2 0 12-15,-3 2-4 16,6 2 4-16,-3 1 24 15,4 1-8-15,-2 0-4 16,5 2 0-16,-2 2-4 16,1 1 0-16,3 3 8 0,0 0-4 15,3-2-12-15,1 0 4 16,5-4 28-16,0-1-12 16,2-3-12-16,6-2-4 0,-2-4 20 15,3-2-8-15,5-2-4 16,0-2 0-16,2 0-4 15,0-2 0-15,-4-2 8 16,-1-2-4-16,-2-5-4 16,-2-1 4-16,0-4 12 15,-4 0-8-15,-3 0 48 16,-2 1-28-16,-7 1 48 0,-3 0-44 16,-3 2-24-16,-6 2-8 15,-2 4-248-15,-1 4 136 16,-6 8-904-1</inkml:trace>
  <inkml:trace contextRef="#ctx0" brushRef="#br1" timeOffset="9">1509 1272 444 0,'-6'-2'164'0,"3"-1"-124"0,-1 2-16 16,4 1 80-16,-2-2-64 15,2-1 88-15,0 1-72 16,0 1 96-16,0 1-88 16,0 0 76-16,0-3-80 0,0 3 4 15,0 0-40-15,0 0 4 16,-3-2-16-16,1 2 28 15,0 0-24-15,0 0 64 16,-3 0-44-16,0 0 56 0,1 0-56 16,-1 0 72-1,3 0-60-15,0 0 28 16,2 0-44-16,0 0 44 0,4 0-44 16,1-1 56-16,2-4-52 15,4-1-8-15,5-2-16 16,2 0 32-16,3 0-20 15,-1 0-24-15,3 2 0 16,-5 0 8-16,-2 2-4 16,0 2-12-16,-7 0 4 15,0 0 20-15,-2 2-8 16,0-3 16-16,2 3-16 16,-4-1-204-16,-1-1 104 15,1-1-824 1,-12 3 504-16,-7 0-132 15</inkml:trace>
  <inkml:trace contextRef="#ctx0" brushRef="#br1" timeOffset="10">1755 1110 548 0,'-4'0'204'0,"4"-2"-156"0,0 0-16 0,0 2 160 16,-2-2-112-16,2-1 100 15,-3 3-104-15,1 0 64 16,2 0-80-16,-4 3 20 0,-3 1-44 16,-2 4 56-16,2 0-52 15,0 2 52-15,-2 2-52 16,2 2 68-16,3 1-60 16,1-1 64-16,6 2-64 15,-1 0 0-15,2 0-28 16,3-1-4-16,0-3-8 0,7-2 4 15,-1-2-8-15,3-4 32 16,2-4-20 0,1-4 12-16,1-2-16 0,1-3-8 15,1 0 0-15,-3-4-4 16,-3 1 0-16,-3-2 8 16,-2-2-4-16,-4 0 84 15,-2-2-44-15,-5 1 84 16,-7 1-72-16,-4 0 24 15,-7 2-44-15,-5 6-4 16,-4-1-20-16,-1 12-244 16,-4 5 124-16,5 6-1056 15,-7 6 644 1,2-2-64-16</inkml:trace>
  <inkml:trace contextRef="#ctx0" brushRef="#br1" timeOffset="11">779 1842 280 0,'-3'-6'104'0,"3"6"-84"0,3-2 0 0,-1 0 40 16,0 2-36-16,-2-2 132 15,3 2-88-15,-3 0 136 0,0 0-116 16,0 0 128-16,0 6-128 16,-3 0 48-16,1 0-80 15,-3 1 12-15,1 0-40 0,-1 1 72 16,-1 3-56-16,-3-1 56 15,-1 2-56-15,1 0 32 32,4 3-44-32,-4-1 16 15,5 2-28-15,-3 0 16 16,3-2-20-16,-3 0 20 16,5-2-24-16,-3-1 112 15,3-2-72-15,-1 0 68 0,6-1-68 16,-3-2 4-1,4 0-32-15,1 0-12 0,-1 0-8 0,1-2 12 16,2 2-8-16,-3 0 24 16,3 0-20-16,0 2 4 15,0 1-8 1,2-1 12-16,0 0-12 0,0-2 16 16,2 0-16-1,-1-2 4-15,1 0-4 0,-2 0-52 16,0 0 28-16,-2 0-720 15,-3 0 404-15</inkml:trace>
  <inkml:trace contextRef="#ctx0" brushRef="#br1" timeOffset="12">1220 1830 208 0,'0'-2'76'0,"0"2"-60"0,5 2-4 16,-5-2 216-1,0 0-128-15,2 0 152 16,1 2-144-16,-3 0 120 16,2 0-128-16,-2 0 104 15,0 0-116-15,0 2 96 16,0 2-104-16,0 0 12 0,0 0-56 0,0 2 56 15,0 1-52 1,0 1 28-16,0 0-40 16,-2 0 8-16,-1 2-20 0,-1 0 44 15,1 0-32 1,-4 3 28-16,5-1-28 0,-5 0-16 16,3 0-8-16,-3-2 12 15,5-2-8-15,-3-1 32 16,5-1-24-16,-2-2 40 15,4 0-32-15,-2-2 12 16,3 0-20-16,-3-2-8 16,2 0-4-16,0 0-4 15,1 0 0-15,1 2 16 16,0 2-8-16,1-2-12 16,2 2 0-16,0-2-16 15,0 2 12-15,-3 0 20 16,3 2-4-16,0-2 32 15,0 3-24-15,-1-3 12 16,3 2-16-16,1 0 28 16,1 0-24-16,-2 0 4 15,2 2-12-15,-4-4 20 16,2 0-16-16,-4-1 4 16,0-2-8-16,-5-3-60 15,2 3 28-15</inkml:trace>
  <inkml:trace contextRef="#ctx0" brushRef="#br1" timeOffset="13">963 159 196 0,'-7'-2'72'0,"7"2"-56"0,7 2-4 0,-7-2 4 15,0 0-12-15,0 0 192 16,0 0-108-16,0-2 148 16,0 2-132-16,-2-3 120 15,2 3-124-15,-5-2 88 16,3 2-108-16,-7-1 44 16,2 1-68-16,-7-3 80 15,3 1-76-15,-5 0 32 16,2 2-52-16,1-2-4 0,1 2-24 15,3 0-236-15</inkml:trace>
  <inkml:trace contextRef="#ctx0" brushRef="#br1" timeOffset="14">843 2199 424 0,'0'-3'156'0,"0"3"-120"0,-5 0-8 0,3 0 140 31,2 0-96-31,-3 0 88 0,3 0-96 0,-2 0 92 15,0 0-92-15,-3 0 32 16,3 0-56-16,-5-2 72 16,3 2-60-16,-5-1 44 15,4-2-56-15,-2-1 40 16,3 4-44-16,-6-2 16 16,6 4-32-16,-5-4 36 15,4 2-32-15,-4-2 12 0,2 4-20 0,-2-2 52 31,4 0-36-31,-4 0 4 0,5 0-24 0,-5 0 12 16,4 0-16-16,-4 0 24 16,5 4-20-16,-6-2 4 15,6 2-8-15,-5-2 4 16,4 3-8-16,-1-1-4 16,3 4 4-16,-1-4 4 15,2 2-4-15,-3 0 16 16,5 2-12-16,-5 0-20 15,5 2 4-15,-2 0 12 16,2 1 0-16,0 1 8 16,2-1-8-16,1 0-12 15,-1 1 4-15,3-2 20 16,-1 0-8-16,3-2-4 16,0 1 0-16,2-3 4 15,0 2-4-15,0-2-12 16,2 0 4-16,-2-2 4 15,3 0 0-15,-3-2 0 16,2 2 0-16,1-4 8 16,-1 0-4-16,3-2 16 15,0 2-12-15,-1-4-12 16,1 0 0-16,-1-4 20 16,1 3-8-16,0-4-12 15,-3 2 0-15,-2-5 12 0,3 2-4 0,-3-4 8 16,0 4-8-1,-5-6 16-15,3 3-12 16,-7-3 120-16,2 6-72 0,-6-2 40 16,1 2-56-16,-6-2 56 15,3 4-56-15,-8-1 28 16,2 2-40-16,-3 0-16 16,1 6-8-16,-2-2-68 15,2 3 36-15,-1 0-500 16,3 4 292-16</inkml:trace>
  <inkml:trace contextRef="#ctx0" brushRef="#br1" timeOffset="15">1373 2261 560 0,'-2'-4'208'0,"2"4"-164"0,0-2-8 16,0 0 68 0,2 4-64-16,-2-2 88 15,0 0-72-15,-2-2 104 16,-1 0-88-16,-1-2 96 16,-1 4-96-16,-2-4 96 0,5 2-96 0,-5-2 40 15,5 2-64-15,-7-2 56 16,2 2-64-16,-4-2 0 15,2 4-24-15,-7-2 32 16,4 2-24-16,-4 0 76 16,5 2-56-16,-5 0 40 15,5 2-48-15,-3 2-12 16,3 0-12-16,-3 2-20 16,2 2 4-16,1 2 12 15,2 0-4-15,-2 2 8 16,2 1-8-16,-1 1 16 15,6-2-12-15,-1 2-12 16,5-2 0-16,0 3 12 16,5-3-4-16,-1-2 8 15,6 0-8-15,1-2-4 16,0-2 4-16,3-2 4 16,2 0-4-16,2-1 16 15,0-1-12-15,1-2-12 16,-1 0 0-16,0-2 20 15,-2 0-8-15,0-2-28 16,0 2 8-16,0-5 32 16,0 2-12-16,-3-6 0 15,1 3-4-15,-2-8-24 16,-1 4 12-16,-2-8 32 16,0 4-16-16,0-4 8 15,0 1-8-15,-4-3-8 0,-1 4 4 16,-6-2 28-16,0 6-16 15,-5-5 56-15,0 7-40 16,-4-4 36-16,4 6-36 16,-9-2-28-1,2 4-4-15,-9 2-380 0,5 2 208 0</inkml:trace>
  <inkml:trace contextRef="#ctx0" brushRef="#br1" timeOffset="16">628 361 260 0,'-2'-2'96'0,"7"0"-76"0,-3 0-4 0,-2 2 68 15,0-2-48-15,0 0 68 16,0 0-64-16,0 2 64 15,-2 0-64-15,-3 0 80 0,3 2-68 16,-3 0 44-16,-1 0-56 16,-1 2 40-16,-2 2-44 0,-1 0 76 15,1 2-60-15,-2 0 60 16,2 0-60-16,0-2-12 16,0 2-24-16,2 0 8 15,2-2-16-15,3 1-224 16,2-1 120-16,2 4-644 15</inkml:trace>
  <inkml:trace contextRef="#ctx0" brushRef="#br1" timeOffset="17">1077 337 416 0,'0'2'152'0,"2"-2"-116"0,1 0-12 0,1 0 136 16,1 0-92-16,2 1 88 15,-1 4-92-15,3-3 40 16,0 2-64-16,3 0 16 0,-1 0-36 0,3 0 44 16,2 0-36-16,0 0 28 15,0 2-28-15,-3 0 52 16,3 0-44-16,0 0-32 16,-2 0-8-16,0 2 8 15,-3-2 0-15,-6 2-724 16</inkml:trace>
  <inkml:trace contextRef="#ctx0" brushRef="#br0" timeOffset="4631.941">2732 411 444 0,'0'-2'164'0,"3"2"-124"0,-3 2-16 0,0-2 0 16,0 0-20-16,0 0 112 16,0-2-64-16,0 2 104 15,0-1-92-15,-3-2 40 0,1 3-60 16,-2 0-8-16,-1 3-20 0,0-2-12 16,1 4 0-16,-1-2 20 15,3 2-12-15,0 1 76 16,-3 0-52-16,5 0 32 15,5 0-40-15,-1-2-8 16,1 0-12-16,2-2 4 16,2-2-8-16,-2-2 52 15,2-2-32-15,-3-2 8 16,1 0-20-16,-2 0 56 16,-3 0-40-16,-2 0 40 15,0 1-36-15,-2 1-28 16,-1 4-4-16,-3 0 0 0,-1 4 0 15,2 1 8-15,-1 1-4 16,1 0 24-16,1 0-16 16,1 0 24-16,3 0-24 15,0-2-4-15,5 0-4 16,-1-4 20-16,1 0-12 16,-1-2-4-16,1 0-4 15,2 0-4-15,-3 0 0 16,-2 0 0-16,-2 2 0 15,0-2 0-15,-2 2 0 16,0 0-12-16,-5 2 8 16,3 2-16-16,-1 2 12 15,1-2 12-15,1 2 0 0,3-2-20 16,0 0 8-16,0-4 20 16,0 0-4-16,5 2-12 15,-3-4 0-15,3 0 28 16,1 0-12-16,-1-2-20 15,-5 0 0-15,2 0-4 16,-4 0 4-16,2 2-12 16,-5 2 12-16,-1 2-32 15,1 2 24-15,-2 0 4 16,3 2 12-16,-1 0 0 16,3 0 0-16,0 0 8 15,2-2-4-15,0-4-4 16,4 0 4-16,1-1-16 15,-1-4 8-15,3-1 20 0,-2 0-8 16,-1 0-4-16,-2 2 0 16,-2 0-16-16,0 2 8 15,-4 0 12-15,-1 2-4 16,1 0 16-16,-3 2-12 16,3 0-20-16,1 0 4 15,1-2-304-15,0 2 172 16,-3 0-712-1</inkml:trace>
  <inkml:trace contextRef="#ctx0" brushRef="#br0" timeOffset="4632.941">2343 452 632 0,'-4'-10'236'0,"6"10"-184"0,0 0-16 16,-2 0 0-16,0 0-28 16,0-2 40-16,0 2-24 15,0-2 76-15,0 0-56 16,0 2 40-16,0 0-48 0,0 0-12 15,2 4-12-15,1 0 32 16,1 0-20-16,0 0 20 16,1 0-24-16,2 0 8 15,0-2-16-15,2 0 12 0,0-2-16 16,0 0 16-16,0-4-16 16,0-2 4-16,1 0-4 15,-1-2 4-15,-5-2-8 16,1 0 60-16,-5 1-36 15,0 3 16-15,0 0-28 16,-3 2-36-16,-1 4 12 16,-5 4-8-16,2 5 8 15,-2 3 0-15,2 2 0 16,5 2 8-16,-1 0 0 16,3-2 8-16,5-3-4 15,-1-5 76-15,3-5-44 0,3-5 12 16,-1-6-28-16,2-2-4 15,0-2-8-15,1 0 48 16,-5 2-32-16,-3 2 52 16,-4 2-44-16,-4 3-16 15,-6 4-8-15,-1 4 0 16,0 6-4-16,-1 1 8 16,3 2-8-16,0 0-56 15,2-2 28-15,3 0-456 16,4-2 264-16,6-2-588 15</inkml:trace>
  <inkml:trace contextRef="#ctx0" brushRef="#br0" timeOffset="4633.941">2418 393 632 0,'-2'-4'236'0,"-1"2"-184"0,3 0-16 0,-2 0 60 16,0 2-60-16,-5 0 40 15,-2 2-44-15,0 2 44 0,0 2-44 16,0 2 80-16,4 4-60 0,0 5 0 15,5-1-32-15,0 0 4 16,5-2-12-16,2-1 56 16,2-6-40-16,3-5 32 15,1-5-32-15,3-6 0 16,-2-5-16-16,-3 0 12 31,0 2-16-31,-2-2 4 0,-2 2-4 16,-7 1 12-16,-2 5-12 15,-5 0 4-15,0 6-4 16,-4 2-8-16,-2 5 4 0,-1 0-4 0,2 6 0 16,3-1-396-16,5 0 216 15</inkml:trace>
  <inkml:trace contextRef="#ctx0" brushRef="#br0" timeOffset="4634.941">2764 411 612 0,'2'3'228'0,"-2"-6"-180"0,-2 1-12 0,2 2 104 0,-2 0-84 15,-1 2 4-15,-1 2-36 16,-1 3 72-16,3 3-52 16,-2 2 56-16,1 4-56 0,3 0 24 15,0-1-40-15,3-3 28 16,-1-2-32-16,5-4 48 16,-1-6-40-16,4-4 12 0,1-5-28 15,-2-5 0-15,2-2-8 16,-1 0 4-16,-3 0-8 15,-3 2-4-15,-2 4 4 16,-2 5-24-16,-4 4 12 16,-3 2 4-1,2 4 4-15,-4 7-28 16,0 2 16-16,3 0 12 16,1 0 4-16,3-4 8 15,4 0-8-15,0-4 8 16,5-1-8-16,0-7 16 15,-1-4-12-15,4-3 24 0,-3-1-20 16,-3 0-12-16,1 2-4 0,-5 2 12 16,-5 2-4-16,-2 2-12 15,-2 4 4-15,0 2-4 16,0 2 0-16,2 0 8 16,5 0 0-16,-3 0-20 15,3 0 12-15,2-2-672 16</inkml:trace>
  <inkml:trace contextRef="#ctx0" brushRef="#br1" timeOffset="4635.941">2598 25 456 0,'0'-2'168'0,"0"2"-128"0,0-2-16 0,0 2 52 0,0-2-48 15,0 0 24-15,-2 0-32 16,-1 0 88-16,-1-2-60 16,-3 2 76-16,-2-2-72 0,-3 4 44 15,-1-2-56-15,-1 2 8 16,-2-2-32-16,0 4 52 16,1-2-36-16,-2 2 12 15,-1 0-28-15,2 4 28 16,-2 0-28-16,-2 0-4 0,-1 0-8 15,-2 0 40-15,1 0-24 16,-1 0 44 0,-2 2-36-1,-3 2 20-15,1 2-28 0,2 1 28 0,0 3-32 16,2 2 20-16,5 4-20 16,-3 1-24-16,3-1 0 15,3 2 40-15,-2 1-20 16,4-1 8-16,-1 2-12 15,3-2-8-15,2-1 4 16,-1 1-4-16,4 2 0 16,1 2 16-16,5 7-8 15,0 1 4-15,2 1-4 16,3-1-16-16,2-1 4 16,0-3 40-16,4-1-24 0,1-3-8 15,1-2-8-15,1 0 20 16,2 3-8-16,4 1 16 15,5 3-16-15,5-3 16 16,4-2-16-16,0-2-4 16,2-1 0-16,-1-3 12 15,-3-2-8-15,-1-4 32 0,-1-3-24 16,0-4 40 0,4 0-32-16,2-1 12 15,1-2-20-15,-1-2-16 16,-2 0-4-16,3-2 12 15,-3-4-4-15,0 0 8 16,-2-2-8-16,0-2 32 16,-1 0-20-16,4-2 32 15,-1-3-32-15,2-1 4 0,1-4-12 16,-3-4-8-16,-2-4 4 16,-3-3-4-16,-4 1 0 15,0 0 8-15,-2-1-4 16,-2 3 16-16,-1-2-12 15,-1 5-12-15,-1-1 0 16,-5-2 4-16,-1-2 0 16,-5-2 16-16,-3-7-8 15,-4-1 4-15,-2-1-4 0,0 1-8 16,-5 3 4-16,0 3 56 16,0 4-32-1,0-3 52-15,-2 1-48 16,-2-2 56-16,-3 4-52 0,0-5 44 15,-6-1-44-15,-5-3 44 16,-7 1-48-16,-11 3-32 16,-7 5-4-16,-3 6 8 15,6 4 0-15,1 4-56 16,1 1 28-16,-6 7-456 16,-5 8 264-16,-4 19-1160 15</inkml:trace>
  <inkml:trace contextRef="#ctx0" brushRef="#br1" timeOffset="4636.941">2721 790 288 0,'2'-2'108'0,"1"2"-84"0,-3 0-4 16,0 0 120-16,2 4-80 16,0 0 124-16,3 2-104 15,-1 0 144-15,-2 0-124 0,5 2-8 16,0 2-52 0,0 1 48-16,4-3-48 0,1-2 72 0,1 0-64 15,3-6 28 1,3-2-44-16,1-2 60 0,3-4-52 0,2-4 36 15,0-3-44 1,0-1 60-16,-2-4-52 16,-5 3 52-16,-2 2-52 15,-5 1-4-15,-2-1-20 16,-6 3-64-16,-6 4 24 16,-8 6-728-16,-7 8 412 15</inkml:trace>
  <inkml:trace contextRef="#ctx0" brushRef="#br1" timeOffset="4637.941">2430 1043 392 0,'-3'6'148'0,"1"-6"-116"0,-3 0-8 0,5 0 84 0,0 0-64 16,-2 2 68-16,-3 0-60 15,3 2 84-15,-2 2-76 16,-3-2 68-16,2 2-72 15,-1-2 4-15,1 2-36 0,-2 0 32 16,3 0-32-16,-3-1 56 16,0 1-44-16,0 0 36 15,0 0-40-15,-2 0 36 16,0 2-40-16,0 2 48 16,0 0-44-16,-3 2 56 15,1 2-52-15,0 1 28 16,-1 1-36-16,3 0 8 15,0 2-20-15,0-2 8 16,2-1-12-16,0 1-8 0,3-2 0 16,-1 0 12-16,3 0-8 15,-1 0 4-15,1 1-4 16,0-1-16-16,0 0 4 0,2-2 40 16,2 0-24-1,0 2 24-15,3 0-20 16,-1 3 36-16,1-1-28 15,0 0-12-15,2 2-8 16,2 1 28-16,2-1-16 16,0 0-12-16,1 0-8 0,1 0 12 15,1-4-4-15,-3 1-4 16,1-3 4-16,-1 0 4 16,1 0-4-16,-1-2-4 15,0 3 4-15,3-5 12 16,0-4-8-16,-3 1 32 15,0 0-24-15,3-1 12 16,-3 0-16-16,3-2-8 16,2 0 0-16,2 0-4 15,0-2 0-15,3 0 0 16,-1 2 0-16,1-2-12 16,-1 0 8-16,1 0 12 15,2-2-4-15,-5 2-4 16,3-2 4-16,-1 4 4 15,-2-2-4-15,-2 0-12 16,0 0 4-16,0-4 12 0,0 2-4 16,0-2 8-16,0-2-8 15,0 0-4-15,2-2 4 16,0-1 4-16,0 1-4 16,0 0-4-16,1 0 4 15,-1 0 4-15,0-2-4 16,-2 0 8-16,0-2-8 15,2-4-4-15,-2-3 4 16,0 1-24-16,0 0 12 16,-2-1 4-16,-3 1 4 0,3 2 16 15,-8 2-8-15,6-2-12 16,-3 2 0-16,-2-3 4 16,0 3 0-16,-3 0 8 15,1-2-4-15,-1 2-20 16,-1-2 8-16,1-1 20 15,-4 3-4-15,2 0-12 16,1 0 0-16,-6 0 4 16,6 0 0-16,-3-1 16 15,-3-1-8-15,1-2 4 16,2 2-4-16,-2 2 20 16,2 0-16-16,-2 2 4 15,2-3-8-15,-3 3 20 16,1 2-16-16,0 0 48 0,0 0-32 15,-5 2 64-15,2-3-52 16,-4 4 36-16,4-4-44 16,-4 3-8-16,0-2-16 15,0 2-8-15,0 0 4 16,0-2-84-16,0 0 44 16,-5 0-576-16,-4-3 336 15</inkml:trace>
  <inkml:trace contextRef="#ctx0" brushRef="#br1" timeOffset="4638.941">2252 1195 372 0,'-5'-2'140'0,"5"0"-112"0,-2 0-4 15,2 2 92-15,0 0-68 16,-2 0 88-16,2 0-80 16,-2 0 80-16,-1 0-80 0,3 0 80 15,-2 0-80-15,2 0 60 16,0-2-64-16,-2 2 40 0,2 0-52 16,0 0 32-16,-2 0-40 15,-1 0 60-15,1 0-52 16,-3 0 28-16,1 0-40 15,-3 0 88-15,0 0-64 16,0 0 12-16,1 0-40 16,-4 0 24-16,1 0-32 15,0 0 12-15,0 0-16 16,0 0 28-16,0 0-24 16,0 0 40-16,-3-3-32 15,1 2 40-15,-3-1-36 0,3-1 20 16,-3 1-28-16,5 1 0 15,0 1-12-15,0 0 4 16,2 0-8-16,3-3-12 16,-1 3 4-16,3 0 4 15,2 0 0-15,0 0 8 16,0 0-4-16,0 0-4 16,0 0 4-16,0 0 4 15,0 0-4-15,2-2-20 16,0 1 8-16,1-2-288 15,-1 1 164-15,-2 0-1092 16</inkml:trace>
  <inkml:trace contextRef="#ctx0" brushRef="#br1" timeOffset="4639.941">1974 1118 444 0,'0'-4'164'0,"-2"4"-124"0,2-2-16 15,2 0 104-15,-2 0-76 16,0 0 76-16,2 0-72 16,-2-2 68-16,0 2-72 15,0-3 36-15,-2 1-52 0,-3 1 68 16,1-2-56-16,-1 1 36 0,-1-2-48 16,-1 2 52-16,-2 0-52 15,0 0 28 1,2 0-36-16,-2 0 8 15,0 2-20-15,0 0 28 16,-1 0-28-16,1 0 12 16,0 0-16-16,-2 0 12 15,2 4-16-15,-3 0-4 16,3 2 0-16,-5 0-16 16,5 2 8-16,-2 0-16 15,2 0 12-15,-3 2-4 16,6 2 4-16,-3 1 24 15,4 1-8-15,-2 0-4 16,5 2 0-16,-2 2-4 16,1 1 0-16,3 3 8 0,0 0-4 15,3-2-12-15,1 0 4 16,5-4 28-16,0-1-12 16,2-3-12-16,6-2-4 0,-2-4 20 15,3-2-8-15,5-2-4 16,0-2 0-16,2 0-4 15,0-2 0-15,-4-2 8 16,-1-2-4-16,-2-5-4 16,-2-1 4-16,0-4 12 15,-4 0-8-15,-3 0 48 16,-2 1-28-16,-7 1 48 0,-3 0-44 16,-3 2-24-16,-6 2-8 15,-2 4-248-15,-1 4 136 16,-6 8-904-1</inkml:trace>
  <inkml:trace contextRef="#ctx0" brushRef="#br1" timeOffset="4640.941">3244 1189 444 0,'-6'-2'164'0,"3"-1"-124"0,-1 2-16 16,4 1 80-16,-2-2-64 15,2-1 88-15,0 1-72 16,0 1 96-16,0 1-88 16,0 0 76-16,0-3-80 0,0 3 4 15,0 0-40-15,0 0 4 16,-3-2-16-16,1 2 28 15,0 0-24-15,0 0 64 16,-3 0-44-16,0 0 56 0,1 0-56 16,-1 0 72-1,3 0-60-15,0 0 28 16,2 0-44-16,0 0 44 0,4 0-44 16,1-1 56-16,2-4-52 15,4-1-8-15,5-2-16 16,2 0 32-16,3 0-20 15,-1 0-24-15,3 2 0 16,-5 0 8-16,-2 2-4 16,0 2-12-16,-7 0 4 15,0 0 20-15,-2 2-8 16,0-3 16-16,2 3-16 16,-4-1-204-16,-1-1 104 15,1-1-824 1,-12 3 504-16,-7 0-132 15</inkml:trace>
  <inkml:trace contextRef="#ctx0" brushRef="#br1" timeOffset="4641.941">3490 1027 548 0,'-4'0'204'0,"4"-2"-156"0,0 0-16 0,0 2 160 16,-2-2-112-16,2-1 100 15,-3 3-104-15,1 0 64 16,2 0-80-16,-4 3 20 0,-3 1-44 16,-2 4 56-16,2 0-52 15,0 2 52-15,-2 2-52 16,2 2 68-16,3 1-60 16,1-1 64-16,6 2-64 15,-1 0 0-15,2 0-28 16,3-1-4-16,0-3-8 0,7-2 4 15,-1-2-8-15,3-4 32 16,2-4-20 0,1-4 12-16,1-2-16 0,1-3-8 15,1 0 0-15,-3-4-4 16,-3 1 0-16,-3-2 8 16,-2-2-4-16,-4 0 84 15,-2-2-44-15,-5 1 84 16,-7 1-72-16,-4 0 24 15,-7 2-44-15,-5 6-4 16,-4-1-20-16,-1 12-244 16,-4 5 124-16,5 6-1056 15,-7 6 644 1,2-2-64-16</inkml:trace>
  <inkml:trace contextRef="#ctx0" brushRef="#br1" timeOffset="4642.941">2514 1759 280 0,'-3'-6'104'0,"3"6"-84"0,3-2 0 0,-1 0 40 16,0 2-36-16,-2-2 132 15,3 2-88-15,-3 0 136 0,0 0-116 16,0 0 128-16,0 6-128 16,-3 0 48-16,1 0-80 15,-3 1 12-15,1 0-40 0,-1 1 72 16,-1 3-56-16,-3-1 56 15,-1 2-56-15,1 0 32 32,4 3-44-32,-4-1 16 15,5 2-28-15,-3 0 16 16,3-2-20-16,-3 0 20 16,5-2-24-16,-3-1 112 15,3-2-72-15,-1 0 68 0,6-1-68 16,-3-2 4-1,4 0-32-15,1 0-12 0,-1 0-8 0,1-2 12 16,2 2-8-16,-3 0 24 16,3 0-20-16,0 2 4 15,0 1-8 1,2-1 12-16,0 0-12 0,0-2 16 16,2 0-16-1,-1-2 4-15,1 0-4 0,-2 0-52 16,0 0 28-16,-2 0-720 15,-3 0 404-15</inkml:trace>
  <inkml:trace contextRef="#ctx0" brushRef="#br1" timeOffset="4643.941">2955 1747 208 0,'0'-2'76'0,"0"2"-60"0,5 2-4 16,-5-2 216-1,0 0-128-15,2 0 152 16,1 2-144-16,-3 0 120 16,2 0-128-16,-2 0 104 15,0 0-116-15,0 2 96 16,0 2-104-16,0 0 12 0,0 0-56 0,0 2 56 15,0 1-52 1,0 1 28-16,0 0-40 16,-2 0 8-16,-1 2-20 0,-1 0 44 15,1 0-32 1,-4 3 28-16,5-1-28 0,-5 0-16 16,3 0-8-16,-3-2 12 15,5-2-8-15,-3-1 32 16,5-1-24-16,-2-2 40 15,4 0-32-15,-2-2 12 16,3 0-20-16,-3-2-8 16,2 0-4-16,0 0-4 15,1 0 0-15,1 2 16 16,0 2-8-16,1-2-12 16,2 2 0-16,0-2-16 15,0 2 12-15,-3 0 20 16,3 2-4-16,0-2 32 15,0 3-24-15,-1-3 12 16,3 2-16-16,1 0 28 16,1 0-24-16,-2 0 4 15,2 2-12-15,-4-4 20 16,2 0-16-16,-4-1 4 16,0-2-8-16,-5-3-60 15,2 3 28-15</inkml:trace>
  <inkml:trace contextRef="#ctx0" brushRef="#br1" timeOffset="4644.941">2698 76 196 0,'-7'-2'72'0,"7"2"-56"0,7 2-4 0,-7-2 4 15,0 0-12-15,0 0 192 16,0 0-108-16,0-2 148 16,0 2-132-16,-2-3 120 15,2 3-124-15,-5-2 88 16,3 2-108-16,-7-1 44 16,2 1-68-16,-7-3 80 15,3 1-76-15,-5 0 32 16,2 2-52-16,1-2-4 0,1 2-24 15,3 0-236-15</inkml:trace>
  <inkml:trace contextRef="#ctx0" brushRef="#br1" timeOffset="4645.941">2578 2116 424 0,'0'-3'156'0,"0"3"-120"0,-5 0-8 0,3 0 140 31,2 0-96-31,-3 0 88 0,3 0-96 0,-2 0 92 15,0 0-92-15,-3 0 32 16,3 0-56-16,-5-2 72 16,3 2-60-16,-5-1 44 15,4-2-56-15,-2-1 40 16,3 4-44-16,-6-2 16 16,6 4-32-16,-5-4 36 15,4 2-32-15,-4-2 12 0,2 4-20 0,-2-2 52 31,4 0-36-31,-4 0 4 0,5 0-24 0,-5 0 12 16,4 0-16-16,-4 0 24 16,5 4-20-16,-6-2 4 15,6 2-8-15,-5-2 4 16,4 3-8-16,-1-1-4 16,3 4 4-16,-1-4 4 15,2 2-4-15,-3 0 16 16,5 2-12-16,-5 0-20 15,5 2 4-15,-2 0 12 16,2 1 0-16,0 1 8 16,2-1-8-16,1 0-12 15,-1 1 4-15,3-2 20 16,-1 0-8-16,3-2-4 16,0 1 0-16,2-3 4 15,0 2-4-15,0-2-12 16,2 0 4-16,-2-2 4 15,3 0 0-15,-3-2 0 16,2 2 0-16,1-4 8 16,-1 0-4-16,3-2 16 15,0 2-12-15,-1-4-12 16,1 0 0-16,-1-4 20 16,1 3-8-16,0-4-12 15,-3 2 0-15,-2-5 12 0,3 2-4 0,-3-4 8 16,0 4-8-1,-5-6 16-15,3 3-12 16,-7-3 120-16,2 6-72 0,-6-2 40 16,1 2-56-16,-6-2 56 15,3 4-56-15,-8-1 28 16,2 2-40-16,-3 0-16 16,1 6-8-16,-2-2-68 15,2 3 36-15,-1 0-500 16,3 4 292-16</inkml:trace>
  <inkml:trace contextRef="#ctx0" brushRef="#br1" timeOffset="4646.941">3108 2178 560 0,'-2'-4'208'0,"2"4"-164"0,0-2-8 16,0 0 68 0,2 4-64-16,-2-2 88 15,0 0-72-15,-2-2 104 16,-1 0-88-16,-1-2 96 16,-1 4-96-16,-2-4 96 0,5 2-96 0,-5-2 40 15,5 2-64-15,-7-2 56 16,2 2-64-16,-4-2 0 15,2 4-24-15,-7-2 32 16,4 2-24-16,-4 0 76 16,5 2-56-16,-5 0 40 15,5 2-48-15,-3 2-12 16,3 0-12-16,-3 2-20 16,2 2 4-16,1 2 12 15,2 0-4-15,-2 2 8 16,2 1-8-16,-1 1 16 15,6-2-12-15,-1 2-12 16,5-2 0-16,0 3 12 16,5-3-4-16,-1-2 8 15,6 0-8-15,1-2-4 16,0-2 4-16,3-2 4 16,2 0-4-16,2-1 16 15,0-1-12-15,1-2-12 16,-1 0 0-16,0-2 20 15,-2 0-8-15,0-2-28 16,0 2 8-16,0-5 32 16,0 2-12-16,-3-6 0 15,1 3-4-15,-2-8-24 16,-1 4 12-16,-2-8 32 16,0 4-16-16,0-4 8 15,0 1-8-15,-4-3-8 0,-1 4 4 16,-6-2 28-16,0 6-16 15,-5-5 56-15,0 7-40 16,-4-4 36-16,4 6-36 16,-9-2-28-1,2 4-4-15,-9 2-380 0,5 2 208 0</inkml:trace>
  <inkml:trace contextRef="#ctx0" brushRef="#br1" timeOffset="4647.941">2363 278 260 0,'-2'-2'96'0,"7"0"-76"0,-3 0-4 0,-2 2 68 15,0-2-48-15,0 0 68 16,0 0-64-16,0 2 64 15,-2 0-64-15,-3 0 80 0,3 2-68 16,-3 0 44-16,-1 0-56 16,-1 2 40-16,-2 2-44 0,-1 0 76 15,1 2-60-15,-2 0 60 16,2 0-60-16,0-2-12 16,0 2-24-16,2 0 8 15,2-2-16-15,3 1-224 16,2-1 120-16,2 4-644 15</inkml:trace>
  <inkml:trace contextRef="#ctx0" brushRef="#br1" timeOffset="4648.941">2812 254 416 0,'0'2'152'0,"2"-2"-116"0,1 0-12 0,1 0 136 16,1 0-92-16,2 1 88 15,-1 4-92-15,3-3 40 16,0 2-64-16,3 0 16 0,-1 0-36 0,3 0 44 16,2 0-36-16,0 0 28 15,0 2-28-15,-3 0 52 16,3 0-44-16,0 0-32 16,-2 0-8-16,0 2 8 15,-3-2 0-15,-6 2-724 16</inkml:trace>
  <inkml:trace contextRef="#ctx0" brushRef="#br0" timeOffset="7400.288">5873 411 444 0,'0'-2'164'0,"3"2"-124"0,-3 2-16 0,0-2 0 16,0 0-20-16,0 0 112 16,0-2-64-16,0 2 104 15,0-1-92-15,-3-2 40 0,1 3-60 16,-2 0-8-16,-1 3-20 0,0-2-12 16,1 4 0-16,-1-2 20 15,3 2-12-15,0 1 76 16,-3 0-52-16,5 0 32 15,5 0-40-15,-1-2-8 16,1 0-12-16,2-2 4 16,2-2-8-16,-2-2 52 15,2-2-32-15,-3-2 8 16,1 0-20-16,-2 0 56 16,-3 0-40-16,-2 0 40 15,0 1-36-15,-2 1-28 16,-1 4-4-16,-3 0 0 0,-1 4 0 15,2 1 8-15,-1 1-4 16,1 0 24-16,1 0-16 16,1 0 24-16,3 0-24 15,0-2-4-15,5 0-4 16,-1-4 20-16,1 0-12 16,-1-2-4-16,1 0-4 15,2 0-4-15,-3 0 0 16,-2 0 0-16,-2 2 0 15,0-2 0-15,-2 2 0 16,0 0-12-16,-5 2 8 16,3 2-16-16,-1 2 12 15,1-2 12-15,1 2 0 0,3-2-20 16,0 0 8-16,0-4 20 16,0 0-4-16,5 2-12 15,-3-4 0-15,3 0 28 16,1 0-12-16,-1-2-20 15,-5 0 0-15,2 0-4 16,-4 0 4-16,2 2-12 16,-5 2 12-16,-1 2-32 15,1 2 24-15,-2 0 4 16,3 2 12-16,-1 0 0 16,3 0 0-16,0 0 8 15,2-2-4-15,0-4-4 16,4 0 4-16,1-1-16 15,-1-4 8-15,3-1 20 0,-2 0-8 16,-1 0-4-16,-2 2 0 16,-2 0-16-16,0 2 8 15,-4 0 12-15,-1 2-4 16,1 0 16-16,-3 2-12 16,3 0-20-16,1 0 4 15,1-2-304-15,0 2 172 16,-3 0-712-1</inkml:trace>
  <inkml:trace contextRef="#ctx0" brushRef="#br0" timeOffset="7401.288">5484 452 632 0,'-4'-10'236'0,"6"10"-184"0,0 0-16 16,-2 0 0-16,0 0-28 16,0-2 40-16,0 2-24 15,0-2 76-15,0 0-56 16,0 2 40-16,0 0-48 0,0 0-12 15,2 4-12-15,1 0 32 16,1 0-20-16,0 0 20 16,1 0-24-16,2 0 8 15,0-2-16-15,2 0 12 0,0-2-16 16,0 0 16-16,0-4-16 16,0-2 4-16,1 0-4 15,-1-2 4-15,-5-2-8 16,1 0 60-16,-5 1-36 15,0 3 16-15,0 0-28 16,-3 2-36-16,-1 4 12 16,-5 4-8-16,2 5 8 15,-2 3 0-15,2 2 0 16,5 2 8-16,-1 0 0 16,3-2 8-16,5-3-4 15,-1-5 76-15,3-5-44 0,3-5 12 16,-1-6-28-16,2-2-4 15,0-2-8-15,1 0 48 16,-5 2-32-16,-3 2 52 16,-4 2-44-16,-4 3-16 15,-6 4-8-15,-1 4 0 16,0 6-4-16,-1 1 8 16,3 2-8-16,0 0-56 15,2-2 28-15,3 0-456 16,4-2 264-16,6-2-588 15</inkml:trace>
  <inkml:trace contextRef="#ctx0" brushRef="#br0" timeOffset="7402.288">5559 393 632 0,'-2'-4'236'0,"-1"2"-184"0,3 0-16 0,-2 0 60 16,0 2-60-16,-5 0 40 15,-2 2-44-15,0 2 44 0,0 2-44 16,0 2 80-16,4 4-60 0,0 5 0 15,5-1-32-15,0 0 4 16,5-2-12-16,2-1 56 16,2-6-40-16,3-5 32 15,1-5-32-15,3-6 0 16,-2-5-16-16,-3 0 12 31,0 2-16-31,-2-2 4 0,-2 2-4 16,-7 1 12-16,-2 5-12 15,-5 0 4-15,0 6-4 16,-4 2-8-16,-2 5 4 0,-1 0-4 0,2 6 0 16,3-1-396-16,5 0 216 15</inkml:trace>
  <inkml:trace contextRef="#ctx0" brushRef="#br0" timeOffset="7403.288">5905 411 612 0,'2'3'228'0,"-2"-6"-180"0,-2 1-12 0,2 2 104 0,-2 0-84 15,-1 2 4-15,-1 2-36 16,-1 3 72-16,3 3-52 16,-2 2 56-16,1 4-56 0,3 0 24 15,0-1-40-15,3-3 28 16,-1-2-32-16,5-4 48 16,-1-6-40-16,4-4 12 0,1-5-28 15,-2-5 0-15,2-2-8 16,-1 0 4-16,-3 0-8 15,-3 2-4-15,-2 4 4 16,-2 5-24-16,-4 4 12 16,-3 2 4-1,2 4 4-15,-4 7-28 16,0 2 16-16,3 0 12 16,1 0 4-16,3-4 8 15,4 0-8-15,0-4 8 16,5-1-8-16,0-7 16 15,-1-4-12-15,4-3 24 0,-3-1-20 16,-3 0-12-16,1 2-4 0,-5 2 12 16,-5 2-4-16,-2 2-12 15,-2 4 4-15,0 2-4 16,0 2 0-16,2 0 8 16,5 0 0-16,-3 0-20 15,3 0 12-15,2-2-672 16</inkml:trace>
  <inkml:trace contextRef="#ctx0" brushRef="#br1" timeOffset="7404.288">5739 25 456 0,'0'-2'168'0,"0"2"-128"0,0-2-16 0,0 2 52 0,0-2-48 15,0 0 24-15,-2 0-32 16,-1 0 88-16,-1-2-60 16,-3 2 76-16,-2-2-72 0,-3 4 44 15,-1-2-56-15,-1 2 8 16,-2-2-32-16,0 4 52 16,1-2-36-16,-2 2 12 15,-1 0-28-15,2 4 28 16,-2 0-28-16,-2 0-4 0,-1 0-8 15,-2 0 40-15,1 0-24 16,-1 0 44 0,-2 2-36-1,-3 2 20-15,1 2-28 0,2 1 28 0,0 3-32 16,2 2 20-16,5 4-20 16,-3 1-24-16,3-1 0 15,3 2 40-15,-2 1-20 16,4-1 8-16,-1 2-12 15,3-2-8-15,2-1 4 16,-1 1-4-16,4 2 0 16,1 2 16-16,5 7-8 15,0 1 4-15,2 1-4 16,3-1-16-16,2-1 4 16,0-3 40-16,4-1-24 0,1-3-8 15,1-2-8-15,1 0 20 16,2 3-8-16,4 1 16 15,5 3-16-15,5-3 16 16,4-2-16-16,0-2-4 16,2-1 0-16,-1-3 12 15,-3-2-8-15,-1-4 32 0,-1-3-24 16,0-4 40 0,4 0-32-16,2-1 12 15,1-2-20-15,-1-2-16 16,-2 0-4-16,3-2 12 15,-3-4-4-15,0 0 8 16,-2-2-8-16,0-2 32 16,-1 0-20-16,4-2 32 15,-1-3-32-15,2-1 4 0,1-4-12 16,-3-4-8-16,-2-4 4 16,-3-3-4-16,-4 1 0 15,0 0 8-15,-2-1-4 16,-2 3 16-16,-1-2-12 15,-1 5-12-15,-1-1 0 16,-5-2 4-16,-1-2 0 16,-5-2 16-16,-3-7-8 15,-4-1 4-15,-2-1-4 0,0 1-8 16,-5 3 4-16,0 3 56 16,0 4-32-1,0-3 52-15,-2 1-48 16,-2-2 56-16,-3 4-52 0,0-5 44 15,-6-1-44-15,-5-3 44 16,-7 1-48-16,-11 3-32 16,-7 5-4-16,-3 6 8 15,6 4 0-15,1 4-56 16,1 1 28-16,-6 7-456 16,-5 8 264-16,-4 19-1160 15</inkml:trace>
  <inkml:trace contextRef="#ctx0" brushRef="#br1" timeOffset="7405.288">5862 790 288 0,'2'-2'108'0,"1"2"-84"0,-3 0-4 16,0 0 120-16,2 4-80 16,0 0 124-16,3 2-104 15,-1 0 144-15,-2 0-124 0,5 2-8 16,0 2-52 0,0 1 48-16,4-3-48 0,1-2 72 0,1 0-64 15,3-6 28 1,3-2-44-16,1-2 60 0,3-4-52 0,2-4 36 15,0-3-44 1,0-1 60-16,-2-4-52 16,-5 3 52-16,-2 2-52 15,-5 1-4-15,-2-1-20 16,-6 3-64-16,-6 4 24 16,-8 6-728-16,-7 8 412 15</inkml:trace>
  <inkml:trace contextRef="#ctx0" brushRef="#br1" timeOffset="7406.288">5571 1043 392 0,'-3'6'148'0,"1"-6"-116"0,-3 0-8 0,5 0 84 0,0 0-64 16,-2 2 68-16,-3 0-60 15,3 2 84-15,-2 2-76 16,-3-2 68-16,2 2-72 15,-1-2 4-15,1 2-36 0,-2 0 32 16,3 0-32-16,-3-1 56 16,0 1-44-16,0 0 36 15,0 0-40-15,-2 0 36 16,0 2-40-16,0 2 48 16,0 0-44-16,-3 2 56 15,1 2-52-15,0 1 28 16,-1 1-36-16,3 0 8 15,0 2-20-15,0-2 8 16,2-1-12-16,0 1-8 0,3-2 0 16,-1 0 12-16,3 0-8 15,-1 0 4-15,1 1-4 16,0-1-16-16,0 0 4 0,2-2 40 16,2 0-24-1,0 2 24-15,3 0-20 16,-1 3 36-16,1-1-28 15,0 0-12-15,2 2-8 16,2 1 28-16,2-1-16 16,0 0-12-16,1 0-8 0,1 0 12 15,1-4-4-15,-3 1-4 16,1-3 4-16,-1 0 4 16,1 0-4-16,-1-2-4 15,0 3 4-15,3-5 12 16,0-4-8-16,-3 1 32 15,0 0-24-15,3-1 12 16,-3 0-16-16,3-2-8 16,2 0 0-16,2 0-4 15,0-2 0-15,3 0 0 16,-1 2 0-16,1-2-12 16,-1 0 8-16,1 0 12 15,2-2-4-15,-5 2-4 16,3-2 4-16,-1 4 4 15,-2-2-4-15,-2 0-12 16,0 0 4-16,0-4 12 0,0 2-4 16,0-2 8-16,0-2-8 15,0 0-4-15,2-2 4 16,0-1 4-16,0 1-4 16,0 0-4-16,1 0 4 15,-1 0 4-15,0-2-4 16,-2 0 8-16,0-2-8 15,2-4-4-15,-2-3 4 16,0 1-24-16,0 0 12 16,-2-1 4-16,-3 1 4 0,3 2 16 15,-8 2-8-15,6-2-12 16,-3 2 0-16,-2-3 4 16,0 3 0-16,-3 0 8 15,1-2-4-15,-1 2-20 16,-1-2 8-16,1-1 20 15,-4 3-4-15,2 0-12 16,1 0 0-16,-6 0 4 16,6 0 0-16,-3-1 16 15,-3-1-8-15,1-2 4 16,2 2-4-16,-2 2 20 16,2 0-16-16,-2 2 4 15,2-3-8-15,-3 3 20 16,1 2-16-16,0 0 48 0,0 0-32 15,-5 2 64-15,2-3-52 16,-4 4 36-16,4-4-44 16,-4 3-8-16,0-2-16 15,0 2-8-15,0 0 4 16,0-2-84-16,0 0 44 16,-5 0-576-16,-4-3 336 15</inkml:trace>
  <inkml:trace contextRef="#ctx0" brushRef="#br1" timeOffset="7407.288">5393 1195 372 0,'-5'-2'140'0,"5"0"-112"0,-2 0-4 15,2 2 92-15,0 0-68 16,-2 0 88-16,2 0-80 16,-2 0 80-16,-1 0-80 0,3 0 80 15,-2 0-80-15,2 0 60 16,0-2-64-16,-2 2 40 0,2 0-52 16,0 0 32-16,-2 0-40 15,-1 0 60-15,1 0-52 16,-3 0 28-16,1 0-40 15,-3 0 88-15,0 0-64 16,0 0 12-16,1 0-40 16,-4 0 24-16,1 0-32 15,0 0 12-15,0 0-16 16,0 0 28-16,0 0-24 16,0 0 40-16,-3-3-32 15,1 2 40-15,-3-1-36 0,3-1 20 16,-3 1-28-16,5 1 0 15,0 1-12-15,0 0 4 16,2 0-8-16,3-3-12 16,-1 3 4-16,3 0 4 15,2 0 0-15,0 0 8 16,0 0-4-16,0 0-4 16,0 0 4-16,0 0 4 15,0 0-4-15,2-2-20 16,0 1 8-16,1-2-288 15,-1 1 164-15,-2 0-1092 16</inkml:trace>
  <inkml:trace contextRef="#ctx0" brushRef="#br1" timeOffset="7408.288">5115 1118 444 0,'0'-4'164'0,"-2"4"-124"0,2-2-16 15,2 0 104-15,-2 0-76 16,0 0 76-16,2 0-72 16,-2-2 68-16,0 2-72 15,0-3 36-15,-2 1-52 0,-3 1 68 16,1-2-56-16,-1 1 36 0,-1-2-48 16,-1 2 52-16,-2 0-52 15,0 0 28 1,2 0-36-16,-2 0 8 15,0 2-20-15,0 0 28 16,-1 0-28-16,1 0 12 16,0 0-16-16,-2 0 12 15,2 4-16-15,-3 0-4 16,3 2 0-16,-5 0-16 16,5 2 8-16,-2 0-16 15,2 0 12-15,-3 2-4 16,6 2 4-16,-3 1 24 15,4 1-8-15,-2 0-4 16,5 2 0-16,-2 2-4 16,1 1 0-16,3 3 8 0,0 0-4 15,3-2-12-15,1 0 4 16,5-4 28-16,0-1-12 16,2-3-12-16,6-2-4 0,-2-4 20 15,3-2-8-15,5-2-4 16,0-2 0-16,2 0-4 15,0-2 0-15,-4-2 8 16,-1-2-4-16,-2-5-4 16,-2-1 4-16,0-4 12 15,-4 0-8-15,-3 0 48 16,-2 1-28-16,-7 1 48 0,-3 0-44 16,-3 2-24-16,-6 2-8 15,-2 4-248-15,-1 4 136 16,-6 8-904-1</inkml:trace>
  <inkml:trace contextRef="#ctx0" brushRef="#br1" timeOffset="7409.288">6385 1189 444 0,'-6'-2'164'0,"3"-1"-124"0,-1 2-16 16,4 1 80-16,-2-2-64 15,2-1 88-15,0 1-72 16,0 1 96-16,0 1-88 16,0 0 76-16,0-3-80 0,0 3 4 15,0 0-40-15,0 0 4 16,-3-2-16-16,1 2 28 15,0 0-24-15,0 0 64 16,-3 0-44-16,0 0 56 0,1 0-56 16,-1 0 72-1,3 0-60-15,0 0 28 16,2 0-44-16,0 0 44 0,4 0-44 16,1-1 56-16,2-4-52 15,4-1-8-15,5-2-16 16,2 0 32-16,3 0-20 15,-1 0-24-15,3 2 0 16,-5 0 8-16,-2 2-4 16,0 2-12-16,-7 0 4 15,0 0 20-15,-2 2-8 16,0-3 16-16,2 3-16 16,-4-1-204-16,-1-1 104 15,1-1-824 1,-12 3 504-16,-7 0-132 15</inkml:trace>
  <inkml:trace contextRef="#ctx0" brushRef="#br1" timeOffset="7410.288">6631 1027 548 0,'-4'0'204'0,"4"-2"-156"0,0 0-16 0,0 2 160 16,-2-2-112-16,2-1 100 15,-3 3-104-15,1 0 64 16,2 0-80-16,-4 3 20 0,-3 1-44 16,-2 4 56-16,2 0-52 15,0 2 52-15,-2 2-52 16,2 2 68-16,3 1-60 16,1-1 64-16,6 2-64 15,-1 0 0-15,2 0-28 16,3-1-4-16,0-3-8 0,7-2 4 15,-1-2-8-15,3-4 32 16,2-4-20 0,1-4 12-16,1-2-16 0,1-3-8 15,1 0 0-15,-3-4-4 16,-3 1 0-16,-3-2 8 16,-2-2-4-16,-4 0 84 15,-2-2-44-15,-5 1 84 16,-7 1-72-16,-4 0 24 15,-7 2-44-15,-5 6-4 16,-4-1-20-16,-1 12-244 16,-4 5 124-16,5 6-1056 15,-7 6 644 1,2-2-64-16</inkml:trace>
  <inkml:trace contextRef="#ctx0" brushRef="#br1" timeOffset="7411.288">5655 1759 280 0,'-3'-6'104'0,"3"6"-84"0,3-2 0 0,-1 0 40 16,0 2-36-16,-2-2 132 15,3 2-88-15,-3 0 136 0,0 0-116 16,0 0 128-16,0 6-128 16,-3 0 48-16,1 0-80 15,-3 1 12-15,1 0-40 0,-1 1 72 16,-1 3-56-16,-3-1 56 15,-1 2-56-15,1 0 32 32,4 3-44-32,-4-1 16 15,5 2-28-15,-3 0 16 16,3-2-20-16,-3 0 20 16,5-2-24-16,-3-1 112 15,3-2-72-15,-1 0 68 0,6-1-68 16,-3-2 4-1,4 0-32-15,1 0-12 0,-1 0-8 0,1-2 12 16,2 2-8-16,-3 0 24 16,3 0-20-16,0 2 4 15,0 1-8 1,2-1 12-16,0 0-12 0,0-2 16 16,2 0-16-1,-1-2 4-15,1 0-4 0,-2 0-52 16,0 0 28-16,-2 0-720 15,-3 0 404-15</inkml:trace>
  <inkml:trace contextRef="#ctx0" brushRef="#br1" timeOffset="7412.288">6096 1747 208 0,'0'-2'76'0,"0"2"-60"0,5 2-4 16,-5-2 216-1,0 0-128-15,2 0 152 16,1 2-144-16,-3 0 120 16,2 0-128-16,-2 0 104 15,0 0-116-15,0 2 96 16,0 2-104-16,0 0 12 0,0 0-56 0,0 2 56 15,0 1-52 1,0 1 28-16,0 0-40 16,-2 0 8-16,-1 2-20 0,-1 0 44 15,1 0-32 1,-4 3 28-16,5-1-28 0,-5 0-16 16,3 0-8-16,-3-2 12 15,5-2-8-15,-3-1 32 16,5-1-24-16,-2-2 40 15,4 0-32-15,-2-2 12 16,3 0-20-16,-3-2-8 16,2 0-4-16,0 0-4 15,1 0 0-15,1 2 16 16,0 2-8-16,1-2-12 16,2 2 0-16,0-2-16 15,0 2 12-15,-3 0 20 16,3 2-4-16,0-2 32 15,0 3-24-15,-1-3 12 16,3 2-16-16,1 0 28 16,1 0-24-16,-2 0 4 15,2 2-12-15,-4-4 20 16,2 0-16-16,-4-1 4 16,0-2-8-16,-5-3-60 15,2 3 28-15</inkml:trace>
  <inkml:trace contextRef="#ctx0" brushRef="#br1" timeOffset="7413.288">5839 76 196 0,'-7'-2'72'0,"7"2"-56"0,7 2-4 0,-7-2 4 15,0 0-12-15,0 0 192 16,0 0-108-16,0-2 148 16,0 2-132-16,-2-3 120 15,2 3-124-15,-5-2 88 16,3 2-108-16,-7-1 44 16,2 1-68-16,-7-3 80 15,3 1-76-15,-5 0 32 16,2 2-52-16,1-2-4 0,1 2-24 15,3 0-236-15</inkml:trace>
  <inkml:trace contextRef="#ctx0" brushRef="#br1" timeOffset="7414.288">5719 2116 424 0,'0'-3'156'0,"0"3"-120"0,-5 0-8 0,3 0 140 31,2 0-96-31,-3 0 88 0,3 0-96 0,-2 0 92 15,0 0-92-15,-3 0 32 16,3 0-56-16,-5-2 72 16,3 2-60-16,-5-1 44 15,4-2-56-15,-2-1 40 16,3 4-44-16,-6-2 16 16,6 4-32-16,-5-4 36 15,4 2-32-15,-4-2 12 0,2 4-20 0,-2-2 52 31,4 0-36-31,-4 0 4 0,5 0-24 0,-5 0 12 16,4 0-16-16,-4 0 24 16,5 4-20-16,-6-2 4 15,6 2-8-15,-5-2 4 16,4 3-8-16,-1-1-4 16,3 4 4-16,-1-4 4 15,2 2-4-15,-3 0 16 16,5 2-12-16,-5 0-20 15,5 2 4-15,-2 0 12 16,2 1 0-16,0 1 8 16,2-1-8-16,1 0-12 15,-1 1 4-15,3-2 20 16,-1 0-8-16,3-2-4 16,0 1 0-16,2-3 4 15,0 2-4-15,0-2-12 16,2 0 4-16,-2-2 4 15,3 0 0-15,-3-2 0 16,2 2 0-16,1-4 8 16,-1 0-4-16,3-2 16 15,0 2-12-15,-1-4-12 16,1 0 0-16,-1-4 20 16,1 3-8-16,0-4-12 15,-3 2 0-15,-2-5 12 0,3 2-4 0,-3-4 8 16,0 4-8-1,-5-6 16-15,3 3-12 16,-7-3 120-16,2 6-72 0,-6-2 40 16,1 2-56-16,-6-2 56 15,3 4-56-15,-8-1 28 16,2 2-40-16,-3 0-16 16,1 6-8-16,-2-2-68 15,2 3 36-15,-1 0-500 16,3 4 292-16</inkml:trace>
  <inkml:trace contextRef="#ctx0" brushRef="#br1" timeOffset="7415.288">6249 2178 560 0,'-2'-4'208'0,"2"4"-164"0,0-2-8 16,0 0 68 0,2 4-64-16,-2-2 88 15,0 0-72-15,-2-2 104 16,-1 0-88-16,-1-2 96 16,-1 4-96-16,-2-4 96 0,5 2-96 0,-5-2 40 15,5 2-64-15,-7-2 56 16,2 2-64-16,-4-2 0 15,2 4-24-15,-7-2 32 16,4 2-24-16,-4 0 76 16,5 2-56-16,-5 0 40 15,5 2-48-15,-3 2-12 16,3 0-12-16,-3 2-20 16,2 2 4-16,1 2 12 15,2 0-4-15,-2 2 8 16,2 1-8-16,-1 1 16 15,6-2-12-15,-1 2-12 16,5-2 0-16,0 3 12 16,5-3-4-16,-1-2 8 15,6 0-8-15,1-2-4 16,0-2 4-16,3-2 4 16,2 0-4-16,2-1 16 15,0-1-12-15,1-2-12 16,-1 0 0-16,0-2 20 15,-2 0-8-15,0-2-28 16,0 2 8-16,0-5 32 16,0 2-12-16,-3-6 0 15,1 3-4-15,-2-8-24 16,-1 4 12-16,-2-8 32 16,0 4-16-16,0-4 8 15,0 1-8-15,-4-3-8 0,-1 4 4 16,-6-2 28-16,0 6-16 15,-5-5 56-15,0 7-40 16,-4-4 36-16,4 6-36 16,-9-2-28-1,2 4-4-15,-9 2-380 0,5 2 208 0</inkml:trace>
  <inkml:trace contextRef="#ctx0" brushRef="#br1" timeOffset="7416.288">5504 278 260 0,'-2'-2'96'0,"7"0"-76"0,-3 0-4 0,-2 2 68 15,0-2-48-15,0 0 68 16,0 0-64-16,0 2 64 15,-2 0-64-15,-3 0 80 0,3 2-68 16,-3 0 44-16,-1 0-56 16,-1 2 40-16,-2 2-44 0,-1 0 76 15,1 2-60-15,-2 0 60 16,2 0-60-16,0-2-12 16,0 2-24-16,2 0 8 15,2-2-16-15,3 1-224 16,2-1 120-16,2 4-644 15</inkml:trace>
  <inkml:trace contextRef="#ctx0" brushRef="#br1" timeOffset="7417.288">5953 254 416 0,'0'2'152'0,"2"-2"-116"0,1 0-12 0,1 0 136 16,1 0-92-16,2 1 88 15,-1 4-92-15,3-3 40 16,0 2-64-16,3 0 16 0,-1 0-36 0,3 0 44 16,2 0-36-16,0 0 28 15,0 2-28-15,-3 0 52 16,3 0-44-16,0 0-32 16,-2 0-8-16,0 2 8 15,-3-2 0-15,-6 2-724 16</inkml:trace>
  <inkml:trace contextRef="#ctx0" brushRef="#br1" timeOffset="203301.027">3991 1077 520 0,'-5'-10'192'0,"5"10"-152"0,-11-4-8 0,11 4 140 16,-5 0-100-16,-1-5 140 16,6 0-124-16,-5 1 116 15,5-1-116-15,-5 0 104 0,-1 5-108 16,1 0 80-16,0 0-96 16,0 5-32-16,5 0-24 15,-6-1-12-15,6 6 0 16,0-1-160-16,0 1 88 15,11-6-304-15,-1 1 208 0</inkml:trace>
  <inkml:trace contextRef="#ctx0" brushRef="#br1" timeOffset="203855.027">4353 1172 704 0,'-5'4'264'0,"5"-4"-208"0,0 5-12 0,0-5 88 0,0 0-80 16,0 0 32-16,-6 5-48 16,6-5 32-16,0-5-40 15,0 5 48-15,0-5-44 0,0 5 12 16,11 0-28-16,0-4 8 15,-1-1-12-15,-4 0 0 16,4 0-4-16,1 5-16 16,0 0 4-16,-1 5-332 15,1 0 184-15,-1-5-520 16</inkml:trace>
  <inkml:trace contextRef="#ctx0" brushRef="#br1" timeOffset="204810.027">4236 1101 808 0,'0'4'300'0,"0"-8"-232"0,-5 13-20 15,5-9 36-15,0 0-56 16,0 0-12-16,0 0-8 0,-6 0 0 16,1 0-4-16,0-5-4 0,-1 1 4 15,6-1 20-15,0-5-12 16,0 6 68-16,0-1-48 16,0 0-28-16,0 5-8 15,0 0-28-15,0 0 20 16,11 10-516-1,10-10 292-15,1-5-188 16</inkml:trace>
  <inkml:trace contextRef="#ctx0" brushRef="#br1" timeOffset="205502.027">4763 1157 904 0,'-16'5'332'0,"16"-5"-256"0,0 0-24 16,0 0 108-16,-5 5-100 16,5-5-44-16,5-5-12 0,0 0-140 15,6 1 76-15,0 4-372 16,-6-5 240-16,-10-14-260 16</inkml:trace>
</inkml:ink>
</file>

<file path=ppt/ink/ink7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1:28:03.999"/>
    </inkml:context>
    <inkml:brush xml:id="br0">
      <inkml:brushProperty name="width" value="0.1" units="cm"/>
      <inkml:brushProperty name="height" value="0.1" units="cm"/>
      <inkml:brushProperty name="color" value="#FF8000"/>
      <inkml:brushProperty name="fitToCurve" value="1"/>
    </inkml:brush>
  </inkml:definitions>
  <inkml:trace contextRef="#ctx0" brushRef="#br0">673 0 676 0,'0'5'248'0,"6"0"-192"0,-1-1-16 0,-5-4 128 15,0 0-100-15,0 0 52 16,5 10-72-16,-5-10 64 16,-5 9-64-16,0 5 124 0,-1 1-96 15,-4-1 72-15,-6 9-88 16,-5 1 32-16,-1 14-56 0,-10 0 0 15,-10 4-24-15,-6 10 12 16,-5 15-16 0,-1-6 24-16,1 1-20 0,5 4 48 15,0 14-32-15,6 10-4 16,-1 10-16-16,6-1 12 16,5 5-12-16,0-9 16 15,16 4-16-15,0-9 24 16,11 5-20-16,5-10 32 15,16-10-28-15,16-4 4 16,21-14-12-16,21-10 28 16,17-18-20-16,5-15-76 15,0-4 32-15,-11-15-520 0,-16-14 304 16,-5-14-764 0</inkml:trace>
  <inkml:trace contextRef="#ctx0" brushRef="#br0" timeOffset="359">19 733 1412 0,'0'0'524'0,"5"-4"-408"0,16-6-32 15,-5 1 96-15,16-1-116 16,11 1 176-16,10-5-136 15,11 4 68-15,10 5-104 16,6 1-152-16,5 8 44 0,6-4-996 16,10 10 572-16,-10-15-340 15</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82"/>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17 49 528 0,'-11'-5'196'0,"11"5"-152"0,-6-11-12 0,6 6 168 15,6 5-116-15,-6-5 132 16,0 5-124-16,-6-5 112 16,6 5-116-16,0-5 88 15,6 5-100-15,-12-5 48 16,6 10-72-16,0-10 32 15,12 5-48-15,-1-5 32 16,1 5-36-16,5-5-20 16,0 10-4-16,12-5 0 15,0 5-4-15,11-5-28 16,6 5 12-16,11 0 24 16,6 0-8-16,1-5 20 15,-7 5-16-15,6-5-12 16,-5 5 0-16,-1-5 12 15,-5 0-4-15,-6-5-20 0,0 5 8 16,-6-5 20-16,0 5-4 16,1-5-4-16,-1 5 0 0,0-5-4 15,0 10 0-15,6-5 16 16,-6 0-8-16,1 0-12 16,-1 0 0-16,0-5 28 15,0 5-12-15,-5-5 32 16,-1 5-28-16,1-5 20 15,-7 10-20-15,1-5 8 16,0 5-12-16,-6-5-8 16,6 5 0-16,-7-5-4 15,1 0 0-15,-5 0-484 16,-1 0 264-16</inkml:trace>
</inkml:ink>
</file>

<file path=ppt/ink/ink8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3:26.706"/>
    </inkml:context>
    <inkml:brush xml:id="br0">
      <inkml:brushProperty name="width" value="0.35" units="cm"/>
      <inkml:brushProperty name="height" value="0.35" units="cm"/>
      <inkml:brushProperty name="fitToCurve" value="1"/>
    </inkml:brush>
    <inkml:brush xml:id="br1">
      <inkml:brushProperty name="width" value="0.1" units="cm"/>
      <inkml:brushProperty name="height" value="0.1" units="cm"/>
      <inkml:brushProperty name="fitToCurve" value="1"/>
    </inkml:brush>
  </inkml:definitions>
  <inkml:trace contextRef="#ctx0" brushRef="#br0">997 411 444 0,'0'-2'164'0,"3"2"-124"0,-3 2-16 0,0-2 0 16,0 0-20-16,0 0 112 16,0-2-64-16,0 2 104 15,0-1-92-15,-3-2 40 0,1 3-60 16,-2 0-8-16,-1 3-20 0,0-2-12 16,1 4 0-16,-1-2 20 15,3 2-12-15,0 1 76 16,-3 0-52-16,5 0 32 15,5 0-40-15,-1-2-8 16,1 0-12-16,2-2 4 16,2-2-8-16,-2-2 52 15,2-2-32-15,-3-2 8 16,1 0-20-16,-2 0 56 16,-3 0-40-16,-2 0 40 15,0 1-36-15,-2 1-28 16,-1 4-4-16,-3 0 0 0,-1 4 0 15,2 1 8-15,-1 1-4 16,1 0 24-16,1 0-16 16,1 0 24-16,3 0-24 15,0-2-4-15,5 0-4 16,-1-4 20-16,1 0-12 16,-1-2-4-16,1 0-4 15,2 0-4-15,-3 0 0 16,-2 0 0-16,-2 2 0 15,0-2 0-15,-2 2 0 16,0 0-12-16,-5 2 8 16,3 2-16-16,-1 2 12 15,1-2 12-15,1 2 0 0,3-2-20 16,0 0 8-16,0-4 20 16,0 0-4-16,5 2-12 15,-3-4 0-15,3 0 28 16,1 0-12-16,-1-2-20 15,-5 0 0-15,2 0-4 16,-4 0 4-16,2 2-12 16,-5 2 12-16,-1 2-32 15,1 2 24-15,-2 0 4 16,3 2 12-16,-1 0 0 16,3 0 0-16,0 0 8 15,2-2-4-15,0-4-4 16,4 0 4-16,1-1-16 15,-1-4 8-15,3-1 20 0,-2 0-8 16,-1 0-4-16,-2 2 0 16,-2 0-16-16,0 2 8 15,-4 0 12-15,-1 2-4 16,1 0 16-16,-3 2-12 16,3 0-20-16,1 0 4 15,1-2-304-15,0 2 172 16,-3 0-712-1</inkml:trace>
  <inkml:trace contextRef="#ctx0" brushRef="#br0" timeOffset="1">608 452 632 0,'-4'-10'236'0,"6"10"-184"0,0 0-16 16,-2 0 0-16,0 0-28 16,0-2 40-16,0 2-24 15,0-2 76-15,0 0-56 16,0 2 40-16,0 0-48 0,0 0-12 15,2 4-12-15,1 0 32 16,1 0-20-16,0 0 20 16,1 0-24-16,2 0 8 15,0-2-16-15,2 0 12 0,0-2-16 16,0 0 16-16,0-4-16 16,0-2 4-16,1 0-4 15,-1-2 4-15,-5-2-8 16,1 0 60-16,-5 1-36 15,0 3 16-15,0 0-28 16,-3 2-36-16,-1 4 12 16,-5 4-8-16,2 5 8 15,-2 3 0-15,2 2 0 16,5 2 8-16,-1 0 0 16,3-2 8-16,5-3-4 15,-1-5 76-15,3-5-44 0,3-5 12 16,-1-6-28-16,2-2-4 15,0-2-8-15,1 0 48 16,-5 2-32-16,-3 2 52 16,-4 2-44-16,-4 3-16 15,-6 4-8-15,-1 4 0 16,0 6-4-16,-1 1 8 16,3 2-8-16,0 0-56 15,2-2 28-15,3 0-456 16,4-2 264-16,6-2-588 15</inkml:trace>
  <inkml:trace contextRef="#ctx0" brushRef="#br0" timeOffset="2">683 393 632 0,'-2'-4'236'0,"-1"2"-184"0,3 0-16 0,-2 0 60 16,0 2-60-16,-5 0 40 15,-2 2-44-15,0 2 44 0,0 2-44 16,0 2 80-16,4 4-60 0,0 5 0 15,5-1-32-15,0 0 4 16,5-2-12-16,2-1 56 16,2-6-40-16,3-5 32 15,1-5-32-15,3-6 0 16,-2-5-16-16,-3 0 12 31,0 2-16-31,-2-2 4 0,-2 2-4 16,-7 1 12-16,-2 5-12 15,-5 0 4-15,0 6-4 16,-4 2-8-16,-2 5 4 0,-1 0-4 0,2 6 0 16,3-1-396-16,5 0 216 15</inkml:trace>
  <inkml:trace contextRef="#ctx0" brushRef="#br0" timeOffset="3">1029 411 612 0,'2'3'228'0,"-2"-6"-180"0,-2 1-12 0,2 2 104 0,-2 0-84 15,-1 2 4-15,-1 2-36 16,-1 3 72-16,3 3-52 16,-2 2 56-16,1 4-56 0,3 0 24 15,0-1-40-15,3-3 28 16,-1-2-32-16,5-4 48 16,-1-6-40-16,4-4 12 0,1-5-28 15,-2-5 0-15,2-2-8 16,-1 0 4-16,-3 0-8 15,-3 2-4-15,-2 4 4 16,-2 5-24-16,-4 4 12 16,-3 2 4-1,2 4 4-15,-4 7-28 16,0 2 16-16,3 0 12 16,1 0 4-16,3-4 8 15,4 0-8-15,0-4 8 16,5-1-8-16,0-7 16 15,-1-4-12-15,4-3 24 0,-3-1-20 16,-3 0-12-16,1 2-4 0,-5 2 12 16,-5 2-4-16,-2 2-12 15,-2 4 4-15,0 2-4 16,0 2 0-16,2 0 8 16,5 0 0-16,-3 0-20 15,3 0 12-15,2-2-672 16</inkml:trace>
  <inkml:trace contextRef="#ctx0" brushRef="#br1" timeOffset="4">863 25 456 0,'0'-2'168'0,"0"2"-128"0,0-2-16 0,0 2 52 0,0-2-48 15,0 0 24-15,-2 0-32 16,-1 0 88-16,-1-2-60 16,-3 2 76-16,-2-2-72 0,-3 4 44 15,-1-2-56-15,-1 2 8 16,-2-2-32-16,0 4 52 16,1-2-36-16,-2 2 12 15,-1 0-28-15,2 4 28 16,-2 0-28-16,-2 0-4 0,-1 0-8 15,-2 0 40-15,1 0-24 16,-1 0 44 0,-2 2-36-1,-3 2 20-15,1 2-28 0,2 1 28 0,0 3-32 16,2 2 20-16,5 4-20 16,-3 1-24-16,3-1 0 15,3 2 40-15,-2 1-20 16,4-1 8-16,-1 2-12 15,3-2-8-15,2-1 4 16,-1 1-4-16,4 2 0 16,1 2 16-16,5 7-8 15,0 1 4-15,2 1-4 16,3-1-16-16,2-1 4 16,0-3 40-16,4-1-24 0,1-3-8 15,1-2-8-15,1 0 20 16,2 3-8-16,4 1 16 15,5 3-16-15,5-3 16 16,4-2-16-16,0-2-4 16,2-1 0-16,-1-3 12 15,-3-2-8-15,-1-4 32 0,-1-3-24 16,0-4 40 0,4 0-32-16,2-1 12 15,1-2-20-15,-1-2-16 16,-2 0-4-16,3-2 12 15,-3-4-4-15,0 0 8 16,-2-2-8-16,0-2 32 16,-1 0-20-16,4-2 32 15,-1-3-32-15,2-1 4 0,1-4-12 16,-3-4-8-16,-2-4 4 16,-3-3-4-16,-4 1 0 15,0 0 8-15,-2-1-4 16,-2 3 16-16,-1-2-12 15,-1 5-12-15,-1-1 0 16,-5-2 4-16,-1-2 0 16,-5-2 16-16,-3-7-8 15,-4-1 4-15,-2-1-4 0,0 1-8 16,-5 3 4-16,0 3 56 16,0 4-32-1,0-3 52-15,-2 1-48 16,-2-2 56-16,-3 4-52 0,0-5 44 15,-6-1-44-15,-5-3 44 16,-7 1-48-16,-11 3-32 16,-7 5-4-16,-3 6 8 15,6 4 0-15,1 4-56 16,1 1 28-16,-6 7-456 16,-5 8 264-16,-4 19-1160 15</inkml:trace>
  <inkml:trace contextRef="#ctx0" brushRef="#br1" timeOffset="5">986 790 288 0,'2'-2'108'0,"1"2"-84"0,-3 0-4 16,0 0 120-16,2 4-80 16,0 0 124-16,3 2-104 15,-1 0 144-15,-2 0-124 0,5 2-8 16,0 2-52 0,0 1 48-16,4-3-48 0,1-2 72 0,1 0-64 15,3-6 28 1,3-2-44-16,1-2 60 0,3-4-52 0,2-4 36 15,0-3-44 1,0-1 60-16,-2-4-52 16,-5 3 52-16,-2 2-52 15,-5 1-4-15,-2-1-20 16,-6 3-64-16,-6 4 24 16,-8 6-728-16,-7 8 412 15</inkml:trace>
  <inkml:trace contextRef="#ctx0" brushRef="#br1" timeOffset="6">695 1043 392 0,'-3'6'148'0,"1"-6"-116"0,-3 0-8 0,5 0 84 0,0 0-64 16,-2 2 68-16,-3 0-60 15,3 2 84-15,-2 2-76 16,-3-2 68-16,2 2-72 15,-1-2 4-15,1 2-36 0,-2 0 32 16,3 0-32-16,-3-1 56 16,0 1-44-16,0 0 36 15,0 0-40-15,-2 0 36 16,0 2-40-16,0 2 48 16,0 0-44-16,-3 2 56 15,1 2-52-15,0 1 28 16,-1 1-36-16,3 0 8 15,0 2-20-15,0-2 8 16,2-1-12-16,0 1-8 0,3-2 0 16,-1 0 12-16,3 0-8 15,-1 0 4-15,1 1-4 16,0-1-16-16,0 0 4 0,2-2 40 16,2 0-24-1,0 2 24-15,3 0-20 16,-1 3 36-16,1-1-28 15,0 0-12-15,2 2-8 16,2 1 28-16,2-1-16 16,0 0-12-16,1 0-8 0,1 0 12 15,1-4-4-15,-3 1-4 16,1-3 4-16,-1 0 4 16,1 0-4-16,-1-2-4 15,0 3 4-15,3-5 12 16,0-4-8-16,-3 1 32 15,0 0-24-15,3-1 12 16,-3 0-16-16,3-2-8 16,2 0 0-16,2 0-4 15,0-2 0-15,3 0 0 16,-1 2 0-16,1-2-12 16,-1 0 8-16,1 0 12 15,2-2-4-15,-5 2-4 16,3-2 4-16,-1 4 4 15,-2-2-4-15,-2 0-12 16,0 0 4-16,0-4 12 0,0 2-4 16,0-2 8-16,0-2-8 15,0 0-4-15,2-2 4 16,0-1 4-16,0 1-4 16,0 0-4-16,1 0 4 15,-1 0 4-15,0-2-4 16,-2 0 8-16,0-2-8 15,2-4-4-15,-2-3 4 16,0 1-24-16,0 0 12 16,-2-1 4-16,-3 1 4 0,3 2 16 15,-8 2-8-15,6-2-12 16,-3 2 0-16,-2-3 4 16,0 3 0-16,-3 0 8 15,1-2-4-15,-1 2-20 16,-1-2 8-16,1-1 20 15,-4 3-4-15,2 0-12 16,1 0 0-16,-6 0 4 16,6 0 0-16,-3-1 16 15,-3-1-8-15,1-2 4 16,2 2-4-16,-2 2 20 16,2 0-16-16,-2 2 4 15,2-3-8-15,-3 3 20 16,1 2-16-16,0 0 48 0,0 0-32 15,-5 2 64-15,2-3-52 16,-4 4 36-16,4-4-44 16,-4 3-8-16,0-2-16 15,0 2-8-15,0 0 4 16,0-2-84-16,0 0 44 16,-5 0-576-16,-4-3 336 15</inkml:trace>
  <inkml:trace contextRef="#ctx0" brushRef="#br1" timeOffset="7">517 1195 372 0,'-5'-2'140'0,"5"0"-112"0,-2 0-4 15,2 2 92-15,0 0-68 16,-2 0 88-16,2 0-80 16,-2 0 80-16,-1 0-80 0,3 0 80 15,-2 0-80-15,2 0 60 16,0-2-64-16,-2 2 40 0,2 0-52 16,0 0 32-16,-2 0-40 15,-1 0 60-15,1 0-52 16,-3 0 28-16,1 0-40 15,-3 0 88-15,0 0-64 16,0 0 12-16,1 0-40 16,-4 0 24-16,1 0-32 15,0 0 12-15,0 0-16 16,0 0 28-16,0 0-24 16,0 0 40-16,-3-3-32 15,1 2 40-15,-3-1-36 0,3-1 20 16,-3 1-28-16,5 1 0 15,0 1-12-15,0 0 4 16,2 0-8-16,3-3-12 16,-1 3 4-16,3 0 4 15,2 0 0-15,0 0 8 16,0 0-4-16,0 0-4 16,0 0 4-16,0 0 4 15,0 0-4-15,2-2-20 16,0 1 8-16,1-2-288 15,-1 1 164-15,-2 0-1092 16</inkml:trace>
  <inkml:trace contextRef="#ctx0" brushRef="#br1" timeOffset="8">239 1118 444 0,'0'-4'164'0,"-2"4"-124"0,2-2-16 15,2 0 104-15,-2 0-76 16,0 0 76-16,2 0-72 16,-2-2 68-16,0 2-72 15,0-3 36-15,-2 1-52 0,-3 1 68 16,1-2-56-16,-1 1 36 0,-1-2-48 16,-1 2 52-16,-2 0-52 15,0 0 28 1,2 0-36-16,-2 0 8 15,0 2-20-15,0 0 28 16,-1 0-28-16,1 0 12 16,0 0-16-16,-2 0 12 15,2 4-16-15,-3 0-4 16,3 2 0-16,-5 0-16 16,5 2 8-16,-2 0-16 15,2 0 12-15,-3 2-4 16,6 2 4-16,-3 1 24 15,4 1-8-15,-2 0-4 16,5 2 0-16,-2 2-4 16,1 1 0-16,3 3 8 0,0 0-4 15,3-2-12-15,1 0 4 16,5-4 28-16,0-1-12 16,2-3-12-16,6-2-4 0,-2-4 20 15,3-2-8-15,5-2-4 16,0-2 0-16,2 0-4 15,0-2 0-15,-4-2 8 16,-1-2-4-16,-2-5-4 16,-2-1 4-16,0-4 12 15,-4 0-8-15,-3 0 48 16,-2 1-28-16,-7 1 48 0,-3 0-44 16,-3 2-24-16,-6 2-8 15,-2 4-248-15,-1 4 136 16,-6 8-904-1</inkml:trace>
  <inkml:trace contextRef="#ctx0" brushRef="#br1" timeOffset="9">1509 1189 444 0,'-6'-2'164'0,"3"-1"-124"0,-1 2-16 16,4 1 80-16,-2-2-64 15,2-1 88-15,0 1-72 16,0 1 96-16,0 1-88 16,0 0 76-16,0-3-80 0,0 3 4 15,0 0-40-15,0 0 4 16,-3-2-16-16,1 2 28 15,0 0-24-15,0 0 64 16,-3 0-44-16,0 0 56 0,1 0-56 16,-1 0 72-1,3 0-60-15,0 0 28 16,2 0-44-16,0 0 44 0,4 0-44 16,1-1 56-16,2-4-52 15,4-1-8-15,5-2-16 16,2 0 32-16,3 0-20 15,-1 0-24-15,3 2 0 16,-5 0 8-16,-2 2-4 16,0 2-12-16,-7 0 4 15,0 0 20-15,-2 2-8 16,0-3 16-16,2 3-16 16,-4-1-204-16,-1-1 104 15,1-1-824 1,-12 3 504-16,-7 0-132 15</inkml:trace>
  <inkml:trace contextRef="#ctx0" brushRef="#br1" timeOffset="10">1755 1027 548 0,'-4'0'204'0,"4"-2"-156"0,0 0-16 0,0 2 160 16,-2-2-112-16,2-1 100 15,-3 3-104-15,1 0 64 16,2 0-80-16,-4 3 20 0,-3 1-44 16,-2 4 56-16,2 0-52 15,0 2 52-15,-2 2-52 16,2 2 68-16,3 1-60 16,1-1 64-16,6 2-64 15,-1 0 0-15,2 0-28 16,3-1-4-16,0-3-8 0,7-2 4 15,-1-2-8-15,3-4 32 16,2-4-20 0,1-4 12-16,1-2-16 0,1-3-8 15,1 0 0-15,-3-4-4 16,-3 1 0-16,-3-2 8 16,-2-2-4-16,-4 0 84 15,-2-2-44-15,-5 1 84 16,-7 1-72-16,-4 0 24 15,-7 2-44-15,-5 6-4 16,-4-1-20-16,-1 12-244 16,-4 5 124-16,5 6-1056 15,-7 6 644 1,2-2-64-16</inkml:trace>
  <inkml:trace contextRef="#ctx0" brushRef="#br1" timeOffset="11">779 1759 280 0,'-3'-6'104'0,"3"6"-84"0,3-2 0 0,-1 0 40 16,0 2-36-16,-2-2 132 15,3 2-88-15,-3 0 136 0,0 0-116 16,0 0 128-16,0 6-128 16,-3 0 48-16,1 0-80 15,-3 1 12-15,1 0-40 0,-1 1 72 16,-1 3-56-16,-3-1 56 15,-1 2-56-15,1 0 32 32,4 3-44-32,-4-1 16 15,5 2-28-15,-3 0 16 16,3-2-20-16,-3 0 20 16,5-2-24-16,-3-1 112 15,3-2-72-15,-1 0 68 0,6-1-68 16,-3-2 4-1,4 0-32-15,1 0-12 0,-1 0-8 0,1-2 12 16,2 2-8-16,-3 0 24 16,3 0-20-16,0 2 4 15,0 1-8 1,2-1 12-16,0 0-12 0,0-2 16 16,2 0-16-1,-1-2 4-15,1 0-4 0,-2 0-52 16,0 0 28-16,-2 0-720 15,-3 0 404-15</inkml:trace>
  <inkml:trace contextRef="#ctx0" brushRef="#br1" timeOffset="12">1220 1747 208 0,'0'-2'76'0,"0"2"-60"0,5 2-4 16,-5-2 216-1,0 0-128-15,2 0 152 16,1 2-144-16,-3 0 120 16,2 0-128-16,-2 0 104 15,0 0-116-15,0 2 96 16,0 2-104-16,0 0 12 0,0 0-56 0,0 2 56 15,0 1-52 1,0 1 28-16,0 0-40 16,-2 0 8-16,-1 2-20 0,-1 0 44 15,1 0-32 1,-4 3 28-16,5-1-28 0,-5 0-16 16,3 0-8-16,-3-2 12 15,5-2-8-15,-3-1 32 16,5-1-24-16,-2-2 40 15,4 0-32-15,-2-2 12 16,3 0-20-16,-3-2-8 16,2 0-4-16,0 0-4 15,1 0 0-15,1 2 16 16,0 2-8-16,1-2-12 16,2 2 0-16,0-2-16 15,0 2 12-15,-3 0 20 16,3 2-4-16,0-2 32 15,0 3-24-15,-1-3 12 16,3 2-16-16,1 0 28 16,1 0-24-16,-2 0 4 15,2 2-12-15,-4-4 20 16,2 0-16-16,-4-1 4 16,0-2-8-16,-5-3-60 15,2 3 28-15</inkml:trace>
  <inkml:trace contextRef="#ctx0" brushRef="#br1" timeOffset="13">963 76 196 0,'-7'-2'72'0,"7"2"-56"0,7 2-4 0,-7-2 4 15,0 0-12-15,0 0 192 16,0 0-108-16,0-2 148 16,0 2-132-16,-2-3 120 15,2 3-124-15,-5-2 88 16,3 2-108-16,-7-1 44 16,2 1-68-16,-7-3 80 15,3 1-76-15,-5 0 32 16,2 2-52-16,1-2-4 0,1 2-24 15,3 0-236-15</inkml:trace>
  <inkml:trace contextRef="#ctx0" brushRef="#br1" timeOffset="14">843 2116 424 0,'0'-3'156'0,"0"3"-120"0,-5 0-8 0,3 0 140 31,2 0-96-31,-3 0 88 0,3 0-96 0,-2 0 92 15,0 0-92-15,-3 0 32 16,3 0-56-16,-5-2 72 16,3 2-60-16,-5-1 44 15,4-2-56-15,-2-1 40 16,3 4-44-16,-6-2 16 16,6 4-32-16,-5-4 36 15,4 2-32-15,-4-2 12 0,2 4-20 0,-2-2 52 31,4 0-36-31,-4 0 4 0,5 0-24 0,-5 0 12 16,4 0-16-16,-4 0 24 16,5 4-20-16,-6-2 4 15,6 2-8-15,-5-2 4 16,4 3-8-16,-1-1-4 16,3 4 4-16,-1-4 4 15,2 2-4-15,-3 0 16 16,5 2-12-16,-5 0-20 15,5 2 4-15,-2 0 12 16,2 1 0-16,0 1 8 16,2-1-8-16,1 0-12 15,-1 1 4-15,3-2 20 16,-1 0-8-16,3-2-4 16,0 1 0-16,2-3 4 15,0 2-4-15,0-2-12 16,2 0 4-16,-2-2 4 15,3 0 0-15,-3-2 0 16,2 2 0-16,1-4 8 16,-1 0-4-16,3-2 16 15,0 2-12-15,-1-4-12 16,1 0 0-16,-1-4 20 16,1 3-8-16,0-4-12 15,-3 2 0-15,-2-5 12 0,3 2-4 0,-3-4 8 16,0 4-8-1,-5-6 16-15,3 3-12 16,-7-3 120-16,2 6-72 0,-6-2 40 16,1 2-56-16,-6-2 56 15,3 4-56-15,-8-1 28 16,2 2-40-16,-3 0-16 16,1 6-8-16,-2-2-68 15,2 3 36-15,-1 0-500 16,3 4 292-16</inkml:trace>
  <inkml:trace contextRef="#ctx0" brushRef="#br1" timeOffset="15">1373 2178 560 0,'-2'-4'208'0,"2"4"-164"0,0-2-8 16,0 0 68 0,2 4-64-16,-2-2 88 15,0 0-72-15,-2-2 104 16,-1 0-88-16,-1-2 96 16,-1 4-96-16,-2-4 96 0,5 2-96 0,-5-2 40 15,5 2-64-15,-7-2 56 16,2 2-64-16,-4-2 0 15,2 4-24-15,-7-2 32 16,4 2-24-16,-4 0 76 16,5 2-56-16,-5 0 40 15,5 2-48-15,-3 2-12 16,3 0-12-16,-3 2-20 16,2 2 4-16,1 2 12 15,2 0-4-15,-2 2 8 16,2 1-8-16,-1 1 16 15,6-2-12-15,-1 2-12 16,5-2 0-16,0 3 12 16,5-3-4-16,-1-2 8 15,6 0-8-15,1-2-4 16,0-2 4-16,3-2 4 16,2 0-4-16,2-1 16 15,0-1-12-15,1-2-12 16,-1 0 0-16,0-2 20 15,-2 0-8-15,0-2-28 16,0 2 8-16,0-5 32 16,0 2-12-16,-3-6 0 15,1 3-4-15,-2-8-24 16,-1 4 12-16,-2-8 32 16,0 4-16-16,0-4 8 15,0 1-8-15,-4-3-8 0,-1 4 4 16,-6-2 28-16,0 6-16 15,-5-5 56-15,0 7-40 16,-4-4 36-16,4 6-36 16,-9-2-28-1,2 4-4-15,-9 2-380 0,5 2 208 0</inkml:trace>
  <inkml:trace contextRef="#ctx0" brushRef="#br1" timeOffset="16">628 278 260 0,'-2'-2'96'0,"7"0"-76"0,-3 0-4 0,-2 2 68 15,0-2-48-15,0 0 68 16,0 0-64-16,0 2 64 15,-2 0-64-15,-3 0 80 0,3 2-68 16,-3 0 44-16,-1 0-56 16,-1 2 40-16,-2 2-44 0,-1 0 76 15,1 2-60-15,-2 0 60 16,2 0-60-16,0-2-12 16,0 2-24-16,2 0 8 15,2-2-16-15,3 1-224 16,2-1 120-16,2 4-644 15</inkml:trace>
  <inkml:trace contextRef="#ctx0" brushRef="#br1" timeOffset="17">1077 254 416 0,'0'2'152'0,"2"-2"-116"0,1 0-12 0,1 0 136 16,1 0-92-16,2 1 88 15,-1 4-92-15,3-3 40 16,0 2-64-16,3 0 16 0,-1 0-36 0,3 0 44 16,2 0-36-16,0 0 28 15,0 2-28-15,-3 0 52 16,3 0-44-16,0 0-32 16,-2 0-8-16,0 2 8 15,-3-2 0-15,-6 2-724 16</inkml:trace>
</inkml:ink>
</file>

<file path=ppt/ink/ink8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40:28.541"/>
    </inkml:context>
    <inkml:brush xml:id="br0">
      <inkml:brushProperty name="width" value="0.35" units="cm"/>
      <inkml:brushProperty name="height" value="0.35" units="cm"/>
      <inkml:brushProperty name="fitToCurve" value="1"/>
    </inkml:brush>
    <inkml:brush xml:id="br1">
      <inkml:brushProperty name="width" value="0.1" units="cm"/>
      <inkml:brushProperty name="height" value="0.1" units="cm"/>
      <inkml:brushProperty name="fitToCurve" value="1"/>
    </inkml:brush>
  </inkml:definitions>
  <inkml:trace contextRef="#ctx0" brushRef="#br0">2714 411 444 0,'0'-2'164'0,"3"2"-124"0,-3 2-16 0,0-2 0 16,0 0-20-16,0 0 112 16,0-2-64-16,0 2 104 15,0-1-92-15,-3-2 40 0,1 3-60 16,-2 0-8-16,-1 3-20 0,0-2-12 16,1 4 0-16,-1-2 20 15,3 2-12-15,0 1 76 16,-3 0-52-16,5 0 32 15,5 0-40-15,-1-2-8 16,1 0-12-16,2-2 4 16,2-2-8-16,-2-2 52 15,2-2-32-15,-3-2 8 16,1 0-20-16,-2 0 56 16,-3 0-40-16,-2 0 40 15,0 1-36-15,-2 1-28 16,-1 4-4-16,-3 0 0 0,-1 4 0 15,2 1 8-15,-1 1-4 16,1 0 24-16,1 0-16 16,1 0 24-16,3 0-24 15,0-2-4-15,5 0-4 16,-1-4 20-16,1 0-12 16,-1-2-4-16,1 0-4 15,2 0-4-15,-3 0 0 16,-2 0 0-16,-2 2 0 15,0-2 0-15,-2 2 0 16,0 0-12-16,-5 2 8 16,3 2-16-16,-1 2 12 15,1-2 12-15,1 2 0 0,3-2-20 16,0 0 8-16,0-4 20 16,0 0-4-16,5 2-12 15,-3-4 0-15,3 0 28 16,1 0-12-16,-1-2-20 15,-5 0 0-15,2 0-4 16,-4 0 4-16,2 2-12 16,-5 2 12-16,-1 2-32 15,1 2 24-15,-2 0 4 16,3 2 12-16,-1 0 0 16,3 0 0-16,0 0 8 15,2-2-4-15,0-4-4 16,4 0 4-16,1-1-16 15,-1-4 8-15,3-1 20 0,-2 0-8 16,-1 0-4-16,-2 2 0 16,-2 0-16-16,0 2 8 15,-4 0 12-15,-1 2-4 16,1 0 16-16,-3 2-12 16,3 0-20-16,1 0 4 15,1-2-304-15,0 2 172 16,-3 0-712-1</inkml:trace>
  <inkml:trace contextRef="#ctx0" brushRef="#br0" timeOffset="1756">2325 452 632 0,'-4'-10'236'0,"6"10"-184"0,0 0-16 16,-2 0 0-16,0 0-28 16,0-2 40-16,0 2-24 15,0-2 76-15,0 0-56 16,0 2 40-16,0 0-48 0,0 0-12 15,2 4-12-15,1 0 32 16,1 0-20-16,0 0 20 16,1 0-24-16,2 0 8 15,0-2-16-15,2 0 12 0,0-2-16 16,0 0 16-16,0-4-16 16,0-2 4-16,1 0-4 15,-1-2 4-15,-5-2-8 16,1 0 60-16,-5 1-36 15,0 3 16-15,0 0-28 16,-3 2-36-16,-1 4 12 16,-5 4-8-16,2 5 8 15,-2 3 0-15,2 2 0 16,5 2 8-16,-1 0 0 16,3-2 8-16,5-3-4 15,-1-5 76-15,3-5-44 0,3-5 12 16,-1-6-28-16,2-2-4 15,0-2-8-15,1 0 48 16,-5 2-32-16,-3 2 52 16,-4 2-44-16,-4 3-16 15,-6 4-8-15,-1 4 0 16,0 6-4-16,-1 1 8 16,3 2-8-16,0 0-56 15,2-2 28-15,3 0-456 16,4-2 264-16,6-2-588 15</inkml:trace>
  <inkml:trace contextRef="#ctx0" brushRef="#br0" timeOffset="2552">2400 393 632 0,'-2'-4'236'0,"-1"2"-184"0,3 0-16 0,-2 0 60 16,0 2-60-16,-5 0 40 15,-2 2-44-15,0 2 44 0,0 2-44 16,0 2 80-16,4 4-60 0,0 5 0 15,5-1-32-15,0 0 4 16,5-2-12-16,2-1 56 16,2-6-40-16,3-5 32 15,1-5-32-15,3-6 0 16,-2-5-16-16,-3 0 12 31,0 2-16-31,-2-2 4 0,-2 2-4 16,-7 1 12-16,-2 5-12 15,-5 0 4-15,0 6-4 16,-4 2-8-16,-2 5 4 0,-1 0-4 0,2 6 0 16,3-1-396-16,5 0 216 15</inkml:trace>
  <inkml:trace contextRef="#ctx0" brushRef="#br0" timeOffset="3248">2746 411 612 0,'2'3'228'0,"-2"-6"-180"0,-2 1-12 0,2 2 104 0,-2 0-84 15,-1 2 4-15,-1 2-36 16,-1 3 72-16,3 3-52 16,-2 2 56-16,1 4-56 0,3 0 24 15,0-1-40-15,3-3 28 16,-1-2-32-16,5-4 48 16,-1-6-40-16,4-4 12 0,1-5-28 15,-2-5 0-15,2-2-8 16,-1 0 4-16,-3 0-8 15,-3 2-4-15,-2 4 4 16,-2 5-24-16,-4 4 12 16,-3 2 4-1,2 4 4-15,-4 7-28 16,0 2 16-16,3 0 12 16,1 0 4-16,3-4 8 15,4 0-8-15,0-4 8 16,5-1-8-16,0-7 16 15,-1-4-12-15,4-3 24 0,-3-1-20 16,-3 0-12-16,1 2-4 0,-5 2 12 16,-5 2-4-16,-2 2-12 15,-2 4 4-15,0 2-4 16,0 2 0-16,2 0 8 16,5 0 0-16,-3 0-20 15,3 0 12-15,2-2-672 16</inkml:trace>
  <inkml:trace contextRef="#ctx0" brushRef="#br1" timeOffset="7649">2580 25 456 0,'0'-2'168'0,"0"2"-128"0,0-2-16 0,0 2 52 0,0-2-48 15,0 0 24-15,-2 0-32 16,-1 0 88-16,-1-2-60 16,-3 2 76-16,-2-2-72 0,-3 4 44 15,-1-2-56-15,-1 2 8 16,-2-2-32-16,0 4 52 16,1-2-36-16,-2 2 12 15,-1 0-28-15,2 4 28 16,-2 0-28-16,-2 0-4 0,-1 0-8 15,-2 0 40-15,1 0-24 16,-1 0 44 0,-2 2-36-1,-3 2 20-15,1 2-28 0,2 1 28 0,0 3-32 16,2 2 20-16,5 4-20 16,-3 1-24-16,3-1 0 15,3 2 40-15,-2 1-20 16,4-1 8-16,-1 2-12 15,3-2-8-15,2-1 4 16,-1 1-4-16,4 2 0 16,1 2 16-16,5 7-8 15,0 1 4-15,2 1-4 16,3-1-16-16,2-1 4 16,0-3 40-16,4-1-24 0,1-3-8 15,1-2-8-15,1 0 20 16,2 3-8-16,4 1 16 15,5 3-16-15,5-3 16 16,4-2-16-16,0-2-4 16,2-1 0-16,-1-3 12 15,-3-2-8-15,-1-4 32 0,-1-3-24 16,0-4 40 0,4 0-32-16,2-1 12 15,1-2-20-15,-1-2-16 16,-2 0-4-16,3-2 12 15,-3-4-4-15,0 0 8 16,-2-2-8-16,0-2 32 16,-1 0-20-16,4-2 32 15,-1-3-32-15,2-1 4 0,1-4-12 16,-3-4-8-16,-2-4 4 16,-3-3-4-16,-4 1 0 15,0 0 8-15,-2-1-4 16,-2 3 16-16,-1-2-12 15,-1 5-12-15,-1-1 0 16,-5-2 4-16,-1-2 0 16,-5-2 16-16,-3-7-8 15,-4-1 4-15,-2-1-4 0,0 1-8 16,-5 3 4-16,0 3 56 16,0 4-32-1,0-3 52-15,-2 1-48 16,-2-2 56-16,-3 4-52 0,0-5 44 15,-6-1-44-15,-5-3 44 16,-7 1-48-16,-11 3-32 16,-7 5-4-16,-3 6 8 15,6 4 0-15,1 4-56 16,1 1 28-16,-6 7-456 16,-5 8 264-16,-4 19-1160 15</inkml:trace>
  <inkml:trace contextRef="#ctx0" brushRef="#br1" timeOffset="8468">2703 790 288 0,'2'-2'108'0,"1"2"-84"0,-3 0-4 16,0 0 120-16,2 4-80 16,0 0 124-16,3 2-104 15,-1 0 144-15,-2 0-124 0,5 2-8 16,0 2-52 0,0 1 48-16,4-3-48 0,1-2 72 0,1 0-64 15,3-6 28 1,3-2-44-16,1-2 60 0,3-4-52 0,2-4 36 15,0-3-44 1,0-1 60-16,-2-4-52 16,-5 3 52-16,-2 2-52 15,-5 1-4-15,-2-1-20 16,-6 3-64-16,-6 4 24 16,-8 6-728-16,-7 8 412 15</inkml:trace>
  <inkml:trace contextRef="#ctx0" brushRef="#br1" timeOffset="11096">2412 1043 392 0,'-3'6'148'0,"1"-6"-116"0,-3 0-8 0,5 0 84 0,0 0-64 16,-2 2 68-16,-3 0-60 15,3 2 84-15,-2 2-76 16,-3-2 68-16,2 2-72 15,-1-2 4-15,1 2-36 0,-2 0 32 16,3 0-32-16,-3-1 56 16,0 1-44-16,0 0 36 15,0 0-40-15,-2 0 36 16,0 2-40-16,0 2 48 16,0 0-44-16,-3 2 56 15,1 2-52-15,0 1 28 16,-1 1-36-16,3 0 8 15,0 2-20-15,0-2 8 16,2-1-12-16,0 1-8 0,3-2 0 16,-1 0 12-16,3 0-8 15,-1 0 4-15,1 1-4 16,0-1-16-16,0 0 4 0,2-2 40 16,2 0-24-1,0 2 24-15,3 0-20 16,-1 3 36-16,1-1-28 15,0 0-12-15,2 2-8 16,2 1 28-16,2-1-16 16,0 0-12-16,1 0-8 0,1 0 12 15,1-4-4-15,-3 1-4 16,1-3 4-16,-1 0 4 16,1 0-4-16,-1-2-4 15,0 3 4-15,3-5 12 16,0-4-8-16,-3 1 32 15,0 0-24-15,3-1 12 16,-3 0-16-16,3-2-8 16,2 0 0-16,2 0-4 15,0-2 0-15,3 0 0 16,-1 2 0-16,1-2-12 16,-1 0 8-16,1 0 12 15,2-2-4-15,-5 2-4 16,3-2 4-16,-1 4 4 15,-2-2-4-15,-2 0-12 16,0 0 4-16,0-4 12 0,0 2-4 16,0-2 8-16,0-2-8 15,0 0-4-15,2-2 4 16,0-1 4-16,0 1-4 16,0 0-4-16,1 0 4 15,-1 0 4-15,0-2-4 16,-2 0 8-16,0-2-8 15,2-4-4-15,-2-3 4 16,0 1-24-16,0 0 12 16,-2-1 4-16,-3 1 4 0,3 2 16 15,-8 2-8-15,6-2-12 16,-3 2 0-16,-2-3 4 16,0 3 0-16,-3 0 8 15,1-2-4-15,-1 2-20 16,-1-2 8-16,1-1 20 15,-4 3-4-15,2 0-12 16,1 0 0-16,-6 0 4 16,6 0 0-16,-3-1 16 15,-3-1-8-15,1-2 4 16,2 2-4-16,-2 2 20 16,2 0-16-16,-2 2 4 15,2-3-8-15,-3 3 20 16,1 2-16-16,0 0 48 0,0 0-32 15,-5 2 64-15,2-3-52 16,-4 4 36-16,4-4-44 16,-4 3-8-16,0-2-16 15,0 2-8-15,0 0 4 16,0-2-84-16,0 0 44 16,-5 0-576-16,-4-3 336 15</inkml:trace>
  <inkml:trace contextRef="#ctx0" brushRef="#br1" timeOffset="12521">2234 1195 372 0,'-5'-2'140'0,"5"0"-112"0,-2 0-4 15,2 2 92-15,0 0-68 16,-2 0 88-16,2 0-80 16,-2 0 80-16,-1 0-80 0,3 0 80 15,-2 0-80-15,2 0 60 16,0-2-64-16,-2 2 40 0,2 0-52 16,0 0 32-16,-2 0-40 15,-1 0 60-15,1 0-52 16,-3 0 28-16,1 0-40 15,-3 0 88-15,0 0-64 16,0 0 12-16,1 0-40 16,-4 0 24-16,1 0-32 15,0 0 12-15,0 0-16 16,0 0 28-16,0 0-24 16,0 0 40-16,-3-3-32 15,1 2 40-15,-3-1-36 0,3-1 20 16,-3 1-28-16,5 1 0 15,0 1-12-15,0 0 4 16,2 0-8-16,3-3-12 16,-1 3 4-16,3 0 4 15,2 0 0-15,0 0 8 16,0 0-4-16,0 0-4 16,0 0 4-16,0 0 4 15,0 0-4-15,2-2-20 16,0 1 8-16,1-2-288 15,-1 1 164-15,-2 0-1092 16</inkml:trace>
  <inkml:trace contextRef="#ctx0" brushRef="#br1" timeOffset="13376">1956 1118 444 0,'0'-4'164'0,"-2"4"-124"0,2-2-16 15,2 0 104-15,-2 0-76 16,0 0 76-16,2 0-72 16,-2-2 68-16,0 2-72 15,0-3 36-15,-2 1-52 0,-3 1 68 16,1-2-56-16,-1 1 36 0,-1-2-48 16,-1 2 52-16,-2 0-52 15,0 0 28 1,2 0-36-16,-2 0 8 15,0 2-20-15,0 0 28 16,-1 0-28-16,1 0 12 16,0 0-16-16,-2 0 12 15,2 4-16-15,-3 0-4 16,3 2 0-16,-5 0-16 16,5 2 8-16,-2 0-16 15,2 0 12-15,-3 2-4 16,6 2 4-16,-3 1 24 15,4 1-8-15,-2 0-4 16,5 2 0-16,-2 2-4 16,1 1 0-16,3 3 8 0,0 0-4 15,3-2-12-15,1 0 4 16,5-4 28-16,0-1-12 16,2-3-12-16,6-2-4 0,-2-4 20 15,3-2-8-15,5-2-4 16,0-2 0-16,2 0-4 15,0-2 0-15,-4-2 8 16,-1-2-4-16,-2-5-4 16,-2-1 4-16,0-4 12 15,-4 0-8-15,-3 0 48 16,-2 1-28-16,-7 1 48 0,-3 0-44 16,-3 2-24-16,-6 2-8 15,-2 4-248-15,-1 4 136 16,-6 8-904-1</inkml:trace>
  <inkml:trace contextRef="#ctx0" brushRef="#br1" timeOffset="14247">3226 1189 444 0,'-6'-2'164'0,"3"-1"-124"0,-1 2-16 16,4 1 80-16,-2-2-64 15,2-1 88-15,0 1-72 16,0 1 96-16,0 1-88 16,0 0 76-16,0-3-80 0,0 3 4 15,0 0-40-15,0 0 4 16,-3-2-16-16,1 2 28 15,0 0-24-15,0 0 64 16,-3 0-44-16,0 0 56 0,1 0-56 16,-1 0 72-1,3 0-60-15,0 0 28 16,2 0-44-16,0 0 44 0,4 0-44 16,1-1 56-16,2-4-52 15,4-1-8-15,5-2-16 16,2 0 32-16,3 0-20 15,-1 0-24-15,3 2 0 16,-5 0 8-16,-2 2-4 16,0 2-12-16,-7 0 4 15,0 0 20-15,-2 2-8 16,0-3 16-16,2 3-16 16,-4-1-204-16,-1-1 104 15,1-1-824 1,-12 3 504-16,-7 0-132 15</inkml:trace>
  <inkml:trace contextRef="#ctx0" brushRef="#br1" timeOffset="14919">3472 1027 548 0,'-4'0'204'0,"4"-2"-156"0,0 0-16 0,0 2 160 16,-2-2-112-16,2-1 100 15,-3 3-104-15,1 0 64 16,2 0-80-16,-4 3 20 0,-3 1-44 16,-2 4 56-16,2 0-52 15,0 2 52-15,-2 2-52 16,2 2 68-16,3 1-60 16,1-1 64-16,6 2-64 15,-1 0 0-15,2 0-28 16,3-1-4-16,0-3-8 0,7-2 4 15,-1-2-8-15,3-4 32 16,2-4-20 0,1-4 12-16,1-2-16 0,1-3-8 15,1 0 0-15,-3-4-4 16,-3 1 0-16,-3-2 8 16,-2-2-4-16,-4 0 84 15,-2-2-44-15,-5 1 84 16,-7 1-72-16,-4 0 24 15,-7 2-44-15,-5 6-4 16,-4-1-20-16,-1 12-244 16,-4 5 124-16,5 6-1056 15,-7 6 644 1,2-2-64-16</inkml:trace>
  <inkml:trace contextRef="#ctx0" brushRef="#br1" timeOffset="15767">2496 1759 280 0,'-3'-6'104'0,"3"6"-84"0,3-2 0 0,-1 0 40 16,0 2-36-16,-2-2 132 15,3 2-88-15,-3 0 136 0,0 0-116 16,0 0 128-16,0 6-128 16,-3 0 48-16,1 0-80 15,-3 1 12-15,1 0-40 0,-1 1 72 16,-1 3-56-16,-3-1 56 15,-1 2-56-15,1 0 32 32,4 3-44-32,-4-1 16 15,5 2-28-15,-3 0 16 16,3-2-20-16,-3 0 20 16,5-2-24-16,-3-1 112 15,3-2-72-15,-1 0 68 0,6-1-68 16,-3-2 4-1,4 0-32-15,1 0-12 0,-1 0-8 0,1-2 12 16,2 2-8-16,-3 0 24 16,3 0-20-16,0 2 4 15,0 1-8 1,2-1 12-16,0 0-12 0,0-2 16 16,2 0-16-1,-1-2 4-15,1 0-4 0,-2 0-52 16,0 0 28-16,-2 0-720 15,-3 0 404-15</inkml:trace>
  <inkml:trace contextRef="#ctx0" brushRef="#br1" timeOffset="17474">2937 1747 208 0,'0'-2'76'0,"0"2"-60"0,5 2-4 16,-5-2 216-1,0 0-128-15,2 0 152 16,1 2-144-16,-3 0 120 16,2 0-128-16,-2 0 104 15,0 0-116-15,0 2 96 16,0 2-104-16,0 0 12 0,0 0-56 0,0 2 56 15,0 1-52 1,0 1 28-16,0 0-40 16,-2 0 8-16,-1 2-20 0,-1 0 44 15,1 0-32 1,-4 3 28-16,5-1-28 0,-5 0-16 16,3 0-8-16,-3-2 12 15,5-2-8-15,-3-1 32 16,5-1-24-16,-2-2 40 15,4 0-32-15,-2-2 12 16,3 0-20-16,-3-2-8 16,2 0-4-16,0 0-4 15,1 0 0-15,1 2 16 16,0 2-8-16,1-2-12 16,2 2 0-16,0-2-16 15,0 2 12-15,-3 0 20 16,3 2-4-16,0-2 32 15,0 3-24-15,-1-3 12 16,3 2-16-16,1 0 28 16,1 0-24-16,-2 0 4 15,2 2-12-15,-4-4 20 16,2 0-16-16,-4-1 4 16,0-2-8-16,-5-3-60 15,2 3 28-15</inkml:trace>
  <inkml:trace contextRef="#ctx0" brushRef="#br1" timeOffset="20883">2680 76 196 0,'-7'-2'72'0,"7"2"-56"0,7 2-4 0,-7-2 4 15,0 0-12-15,0 0 192 16,0 0-108-16,0-2 148 16,0 2-132-16,-2-3 120 15,2 3-124-15,-5-2 88 16,3 2-108-16,-7-1 44 16,2 1-68-16,-7-3 80 15,3 1-76-15,-5 0 32 16,2 2-52-16,1-2-4 0,1 2-24 15,3 0-236-15</inkml:trace>
  <inkml:trace contextRef="#ctx0" brushRef="#br1" timeOffset="26499">2560 2116 424 0,'0'-3'156'0,"0"3"-120"0,-5 0-8 0,3 0 140 31,2 0-96-31,-3 0 88 0,3 0-96 0,-2 0 92 15,0 0-92-15,-3 0 32 16,3 0-56-16,-5-2 72 16,3 2-60-16,-5-1 44 15,4-2-56-15,-2-1 40 16,3 4-44-16,-6-2 16 16,6 4-32-16,-5-4 36 15,4 2-32-15,-4-2 12 0,2 4-20 0,-2-2 52 31,4 0-36-31,-4 0 4 0,5 0-24 0,-5 0 12 16,4 0-16-16,-4 0 24 16,5 4-20-16,-6-2 4 15,6 2-8-15,-5-2 4 16,4 3-8-16,-1-1-4 16,3 4 4-16,-1-4 4 15,2 2-4-15,-3 0 16 16,5 2-12-16,-5 0-20 15,5 2 4-15,-2 0 12 16,2 1 0-16,0 1 8 16,2-1-8-16,1 0-12 15,-1 1 4-15,3-2 20 16,-1 0-8-16,3-2-4 16,0 1 0-16,2-3 4 15,0 2-4-15,0-2-12 16,2 0 4-16,-2-2 4 15,3 0 0-15,-3-2 0 16,2 2 0-16,1-4 8 16,-1 0-4-16,3-2 16 15,0 2-12-15,-1-4-12 16,1 0 0-16,-1-4 20 16,1 3-8-16,0-4-12 15,-3 2 0-15,-2-5 12 0,3 2-4 0,-3-4 8 16,0 4-8-1,-5-6 16-15,3 3-12 16,-7-3 120-16,2 6-72 0,-6-2 40 16,1 2-56-16,-6-2 56 15,3 4-56-15,-8-1 28 16,2 2-40-16,-3 0-16 16,1 6-8-16,-2-2-68 15,2 3 36-15,-1 0-500 16,3 4 292-16</inkml:trace>
  <inkml:trace contextRef="#ctx0" brushRef="#br1" timeOffset="27565">3090 2178 560 0,'-2'-4'208'0,"2"4"-164"0,0-2-8 16,0 0 68 0,2 4-64-16,-2-2 88 15,0 0-72-15,-2-2 104 16,-1 0-88-16,-1-2 96 16,-1 4-96-16,-2-4 96 0,5 2-96 0,-5-2 40 15,5 2-64-15,-7-2 56 16,2 2-64-16,-4-2 0 15,2 4-24-15,-7-2 32 16,4 2-24-16,-4 0 76 16,5 2-56-16,-5 0 40 15,5 2-48-15,-3 2-12 16,3 0-12-16,-3 2-20 16,2 2 4-16,1 2 12 15,2 0-4-15,-2 2 8 16,2 1-8-16,-1 1 16 15,6-2-12-15,-1 2-12 16,5-2 0-16,0 3 12 16,5-3-4-16,-1-2 8 15,6 0-8-15,1-2-4 16,0-2 4-16,3-2 4 16,2 0-4-16,2-1 16 15,0-1-12-15,1-2-12 16,-1 0 0-16,0-2 20 15,-2 0-8-15,0-2-28 16,0 2 8-16,0-5 32 16,0 2-12-16,-3-6 0 15,1 3-4-15,-2-8-24 16,-1 4 12-16,-2-8 32 16,0 4-16-16,0-4 8 15,0 1-8-15,-4-3-8 0,-1 4 4 16,-6-2 28-16,0 6-16 15,-5-5 56-15,0 7-40 16,-4-4 36-16,4 6-36 16,-9-2-28-1,2 4-4-15,-9 2-380 0,5 2 208 0</inkml:trace>
  <inkml:trace contextRef="#ctx0" brushRef="#br1" timeOffset="31633">2345 278 260 0,'-2'-2'96'0,"7"0"-76"0,-3 0-4 0,-2 2 68 15,0-2-48-15,0 0 68 16,0 0-64-16,0 2 64 15,-2 0-64-15,-3 0 80 0,3 2-68 16,-3 0 44-16,-1 0-56 16,-1 2 40-16,-2 2-44 0,-1 0 76 15,1 2-60-15,-2 0 60 16,2 0-60-16,0-2-12 16,0 2-24-16,2 0 8 15,2-2-16-15,3 1-224 16,2-1 120-16,2 4-644 15</inkml:trace>
  <inkml:trace contextRef="#ctx0" brushRef="#br1" timeOffset="32370">2794 254 416 0,'0'2'152'0,"2"-2"-116"0,1 0-12 0,1 0 136 16,1 0-92-16,2 1 88 15,-1 4-92-15,3-3 40 16,0 2-64-16,3 0 16 0,-1 0-36 0,3 0 44 16,2 0-36-16,0 0 28 15,0 2-28-15,-3 0 52 16,3 0-44-16,0 0-32 16,-2 0-8-16,0 2 8 15,-3-2 0-15,-6 2-724 16</inkml:trace>
  <inkml:trace contextRef="#ctx0" brushRef="#br0" timeOffset="182550.337">997 472 444 0,'0'-2'164'0,"3"2"-124"0,-3 2-16 0,0-2 0 16,0 0-20-16,0 0 112 16,0-2-64-16,0 2 104 15,0-1-92-15,-3-2 40 0,1 3-60 16,-2 0-8-16,-1 3-20 0,0-2-12 16,1 4 0-16,-1-2 20 15,3 2-12-15,0 1 76 16,-3 0-52-16,5 0 32 15,5 0-40-15,-1-2-8 16,1 0-12-16,2-2 4 16,2-2-8-16,-2-2 52 15,2-2-32-15,-3-2 8 16,1 0-20-16,-2 0 56 16,-3 0-40-16,-2 0 40 15,0 1-36-15,-2 1-28 16,-1 4-4-16,-3 0 0 0,-1 4 0 15,2 1 8-15,-1 1-4 16,1 0 24-16,1 0-16 16,1 0 24-16,3 0-24 15,0-2-4-15,5 0-4 16,-1-4 20-16,1 0-12 16,-1-2-4-16,1 0-4 15,2 0-4-15,-3 0 0 16,-2 0 0-16,-2 2 0 15,0-2 0-15,-2 2 0 16,0 0-12-16,-5 2 8 16,3 2-16-16,-1 2 12 15,1-2 12-15,1 2 0 0,3-2-20 16,0 0 8-16,0-4 20 16,0 0-4-16,5 2-12 15,-3-4 0-15,3 0 28 16,1 0-12-16,-1-2-20 15,-5 0 0-15,2 0-4 16,-4 0 4-16,2 2-12 16,-5 2 12-16,-1 2-32 15,1 2 24-15,-2 0 4 16,3 2 12-16,-1 0 0 16,3 0 0-16,0 0 8 15,2-2-4-15,0-4-4 16,4 0 4-16,1-1-16 15,-1-4 8-15,3-1 20 0,-2 0-8 16,-1 0-4-16,-2 2 0 16,-2 0-16-16,0 2 8 15,-4 0 12-15,-1 2-4 16,1 0 16-16,-3 2-12 16,3 0-20-16,1 0 4 15,1-2-304-15,0 2 172 16,-3 0-712-1</inkml:trace>
  <inkml:trace contextRef="#ctx0" brushRef="#br0" timeOffset="182551.337">608 513 632 0,'-4'-10'236'0,"6"10"-184"0,0 0-16 16,-2 0 0-16,0 0-28 16,0-2 40-16,0 2-24 15,0-2 76-15,0 0-56 16,0 2 40-16,0 0-48 0,0 0-12 15,2 4-12-15,1 0 32 16,1 0-20-16,0 0 20 16,1 0-24-16,2 0 8 15,0-2-16-15,2 0 12 0,0-2-16 16,0 0 16-16,0-4-16 16,0-2 4-16,1 0-4 15,-1-2 4-15,-5-2-8 16,1 0 60-16,-5 1-36 15,0 3 16-15,0 0-28 16,-3 2-36-16,-1 4 12 16,-5 4-8-16,2 5 8 15,-2 3 0-15,2 2 0 16,5 2 8-16,-1 0 0 16,3-2 8-16,5-3-4 15,-1-5 76-15,3-5-44 0,3-5 12 16,-1-6-28-16,2-2-4 15,0-2-8-15,1 0 48 16,-5 2-32-16,-3 2 52 16,-4 2-44-16,-4 3-16 15,-6 4-8-15,-1 4 0 16,0 6-4-16,-1 1 8 16,3 2-8-16,0 0-56 15,2-2 28-15,3 0-456 16,4-2 264-16,6-2-588 15</inkml:trace>
  <inkml:trace contextRef="#ctx0" brushRef="#br0" timeOffset="182552.337">683 454 632 0,'-2'-4'236'0,"-1"2"-184"0,3 0-16 0,-2 0 60 16,0 2-60-16,-5 0 40 15,-2 2-44-15,0 2 44 0,0 2-44 16,0 2 80-16,4 4-60 0,0 5 0 15,5-1-32-15,0 0 4 16,5-2-12-16,2-1 56 16,2-6-40-16,3-5 32 15,1-5-32-15,3-6 0 16,-2-5-16-16,-3 0 12 31,0 2-16-31,-2-2 4 0,-2 2-4 16,-7 1 12-16,-2 5-12 15,-5 0 4-15,0 6-4 16,-4 2-8-16,-2 5 4 0,-1 0-4 0,2 6 0 16,3-1-396-16,5 0 216 15</inkml:trace>
  <inkml:trace contextRef="#ctx0" brushRef="#br0" timeOffset="182553.337">1029 472 612 0,'2'3'228'0,"-2"-6"-180"0,-2 1-12 0,2 2 104 0,-2 0-84 15,-1 2 4-15,-1 2-36 16,-1 3 72-16,3 3-52 16,-2 2 56-16,1 4-56 0,3 0 24 15,0-1-40-15,3-3 28 16,-1-2-32-16,5-4 48 16,-1-6-40-16,4-4 12 0,1-5-28 15,-2-5 0-15,2-2-8 16,-1 0 4-16,-3 0-8 15,-3 2-4-15,-2 4 4 16,-2 5-24-16,-4 4 12 16,-3 2 4-1,2 4 4-15,-4 7-28 16,0 2 16-16,3 0 12 16,1 0 4-16,3-4 8 15,4 0-8-15,0-4 8 16,5-1-8-16,0-7 16 15,-1-4-12-15,4-3 24 0,-3-1-20 16,-3 0-12-16,1 2-4 0,-5 2 12 16,-5 2-4-16,-2 2-12 15,-2 4 4-15,0 2-4 16,0 2 0-16,2 0 8 16,5 0 0-16,-3 0-20 15,3 0 12-15,2-2-672 16</inkml:trace>
  <inkml:trace contextRef="#ctx0" brushRef="#br1" timeOffset="182554.337">863 86 456 0,'0'-2'168'0,"0"2"-128"0,0-2-16 0,0 2 52 0,0-2-48 15,0 0 24-15,-2 0-32 16,-1 0 88-16,-1-2-60 16,-3 2 76-16,-2-2-72 0,-3 4 44 15,-1-2-56-15,-1 2 8 16,-2-2-32-16,0 4 52 16,1-2-36-16,-2 2 12 15,-1 0-28-15,2 4 28 16,-2 0-28-16,-2 0-4 0,-1 0-8 15,-2 0 40-15,1 0-24 16,-1 0 44 0,-2 2-36-1,-3 2 20-15,1 2-28 0,2 1 28 0,0 3-32 16,2 2 20-16,5 4-20 16,-3 1-24-16,3-1 0 15,3 2 40-15,-2 1-20 16,4-1 8-16,-1 2-12 15,3-2-8-15,2-1 4 16,-1 1-4-16,4 2 0 16,1 2 16-16,5 7-8 15,0 1 4-15,2 1-4 16,3-1-16-16,2-1 4 16,0-3 40-16,4-1-24 0,1-3-8 15,1-2-8-15,1 0 20 16,2 3-8-16,4 1 16 15,5 3-16-15,5-3 16 16,4-2-16-16,0-2-4 16,2-1 0-16,-1-3 12 15,-3-2-8-15,-1-4 32 0,-1-3-24 16,0-4 40 0,4 0-32-16,2-1 12 15,1-2-20-15,-1-2-16 16,-2 0-4-16,3-2 12 15,-3-4-4-15,0 0 8 16,-2-2-8-16,0-2 32 16,-1 0-20-16,4-2 32 15,-1-3-32-15,2-1 4 0,1-4-12 16,-3-4-8-16,-2-4 4 16,-3-3-4-16,-4 1 0 15,0 0 8-15,-2-1-4 16,-2 3 16-16,-1-2-12 15,-1 5-12-15,-1-1 0 16,-5-2 4-16,-1-2 0 16,-5-2 16-16,-3-7-8 15,-4-1 4-15,-2-1-4 0,0 1-8 16,-5 3 4-16,0 3 56 16,0 4-32-1,0-3 52-15,-2 1-48 16,-2-2 56-16,-3 4-52 0,0-5 44 15,-6-1-44-15,-5-3 44 16,-7 1-48-16,-11 3-32 16,-7 5-4-16,-3 6 8 15,6 4 0-15,1 4-56 16,1 1 28-16,-6 7-456 16,-5 8 264-16,-4 19-1160 15</inkml:trace>
  <inkml:trace contextRef="#ctx0" brushRef="#br1" timeOffset="182555.337">986 851 288 0,'2'-2'108'0,"1"2"-84"0,-3 0-4 16,0 0 120-16,2 4-80 16,0 0 124-16,3 2-104 15,-1 0 144-15,-2 0-124 0,5 2-8 16,0 2-52 0,0 1 48-16,4-3-48 0,1-2 72 0,1 0-64 15,3-6 28 1,3-2-44-16,1-2 60 0,3-4-52 0,2-4 36 15,0-3-44 1,0-1 60-16,-2-4-52 16,-5 3 52-16,-2 2-52 15,-5 1-4-15,-2-1-20 16,-6 3-64-16,-6 4 24 16,-8 6-728-16,-7 8 412 15</inkml:trace>
  <inkml:trace contextRef="#ctx0" brushRef="#br1" timeOffset="182556.337">695 1104 392 0,'-3'6'148'0,"1"-6"-116"0,-3 0-8 0,5 0 84 0,0 0-64 16,-2 2 68-16,-3 0-60 15,3 2 84-15,-2 2-76 16,-3-2 68-16,2 2-72 15,-1-2 4-15,1 2-36 0,-2 0 32 16,3 0-32-16,-3-1 56 16,0 1-44-16,0 0 36 15,0 0-40-15,-2 0 36 16,0 2-40-16,0 2 48 16,0 0-44-16,-3 2 56 15,1 2-52-15,0 1 28 16,-1 1-36-16,3 0 8 15,0 2-20-15,0-2 8 16,2-1-12-16,0 1-8 0,3-2 0 16,-1 0 12-16,3 0-8 15,-1 0 4-15,1 1-4 16,0-1-16-16,0 0 4 0,2-2 40 16,2 0-24-1,0 2 24-15,3 0-20 16,-1 3 36-16,1-1-28 15,0 0-12-15,2 2-8 16,2 1 28-16,2-1-16 16,0 0-12-16,1 0-8 0,1 0 12 15,1-4-4-15,-3 1-4 16,1-3 4-16,-1 0 4 16,1 0-4-16,-1-2-4 15,0 3 4-15,3-5 12 16,0-4-8-16,-3 1 32 15,0 0-24-15,3-1 12 16,-3 0-16-16,3-2-8 16,2 0 0-16,2 0-4 15,0-2 0-15,3 0 0 16,-1 2 0-16,1-2-12 16,-1 0 8-16,1 0 12 15,2-2-4-15,-5 2-4 16,3-2 4-16,-1 4 4 15,-2-2-4-15,-2 0-12 16,0 0 4-16,0-4 12 0,0 2-4 16,0-2 8-16,0-2-8 15,0 0-4-15,2-2 4 16,0-1 4-16,0 1-4 16,0 0-4-16,1 0 4 15,-1 0 4-15,0-2-4 16,-2 0 8-16,0-2-8 15,2-4-4-15,-2-3 4 16,0 1-24-16,0 0 12 16,-2-1 4-16,-3 1 4 0,3 2 16 15,-8 2-8-15,6-2-12 16,-3 2 0-16,-2-3 4 16,0 3 0-16,-3 0 8 15,1-2-4-15,-1 2-20 16,-1-2 8-16,1-1 20 15,-4 3-4-15,2 0-12 16,1 0 0-16,-6 0 4 16,6 0 0-16,-3-1 16 15,-3-1-8-15,1-2 4 16,2 2-4-16,-2 2 20 16,2 0-16-16,-2 2 4 15,2-3-8-15,-3 3 20 16,1 2-16-16,0 0 48 0,0 0-32 15,-5 2 64-15,2-3-52 16,-4 4 36-16,4-4-44 16,-4 3-8-16,0-2-16 15,0 2-8-15,0 0 4 16,0-2-84-16,0 0 44 16,-5 0-576-16,-4-3 336 15</inkml:trace>
  <inkml:trace contextRef="#ctx0" brushRef="#br1" timeOffset="182557.337">517 1256 372 0,'-5'-2'140'0,"5"0"-112"0,-2 0-4 15,2 2 92-15,0 0-68 16,-2 0 88-16,2 0-80 16,-2 0 80-16,-1 0-80 0,3 0 80 15,-2 0-80-15,2 0 60 16,0-2-64-16,-2 2 40 0,2 0-52 16,0 0 32-16,-2 0-40 15,-1 0 60-15,1 0-52 16,-3 0 28-16,1 0-40 15,-3 0 88-15,0 0-64 16,0 0 12-16,1 0-40 16,-4 0 24-16,1 0-32 15,0 0 12-15,0 0-16 16,0 0 28-16,0 0-24 16,0 0 40-16,-3-3-32 15,1 2 40-15,-3-1-36 0,3-1 20 16,-3 1-28-16,5 1 0 15,0 1-12-15,0 0 4 16,2 0-8-16,3-3-12 16,-1 3 4-16,3 0 4 15,2 0 0-15,0 0 8 16,0 0-4-16,0 0-4 16,0 0 4-16,0 0 4 15,0 0-4-15,2-2-20 16,0 1 8-16,1-2-288 15,-1 1 164-15,-2 0-1092 16</inkml:trace>
  <inkml:trace contextRef="#ctx0" brushRef="#br1" timeOffset="182558.337">239 1179 444 0,'0'-4'164'0,"-2"4"-124"0,2-2-16 15,2 0 104-15,-2 0-76 16,0 0 76-16,2 0-72 16,-2-2 68-16,0 2-72 15,0-3 36-15,-2 1-52 0,-3 1 68 16,1-2-56-16,-1 1 36 0,-1-2-48 16,-1 2 52-16,-2 0-52 15,0 0 28 1,2 0-36-16,-2 0 8 15,0 2-20-15,0 0 28 16,-1 0-28-16,1 0 12 16,0 0-16-16,-2 0 12 15,2 4-16-15,-3 0-4 16,3 2 0-16,-5 0-16 16,5 2 8-16,-2 0-16 15,2 0 12-15,-3 2-4 16,6 2 4-16,-3 1 24 15,4 1-8-15,-2 0-4 16,5 2 0-16,-2 2-4 16,1 1 0-16,3 3 8 0,0 0-4 15,3-2-12-15,1 0 4 16,5-4 28-16,0-1-12 16,2-3-12-16,6-2-4 0,-2-4 20 15,3-2-8-15,5-2-4 16,0-2 0-16,2 0-4 15,0-2 0-15,-4-2 8 16,-1-2-4-16,-2-5-4 16,-2-1 4-16,0-4 12 15,-4 0-8-15,-3 0 48 16,-2 1-28-16,-7 1 48 0,-3 0-44 16,-3 2-24-16,-6 2-8 15,-2 4-248-15,-1 4 136 16,-6 8-904-1</inkml:trace>
  <inkml:trace contextRef="#ctx0" brushRef="#br1" timeOffset="182559.337">1509 1250 444 0,'-6'-2'164'0,"3"-1"-124"0,-1 2-16 16,4 1 80-16,-2-2-64 15,2-1 88-15,0 1-72 16,0 1 96-16,0 1-88 16,0 0 76-16,0-3-80 0,0 3 4 15,0 0-40-15,0 0 4 16,-3-2-16-16,1 2 28 15,0 0-24-15,0 0 64 16,-3 0-44-16,0 0 56 0,1 0-56 16,-1 0 72-1,3 0-60-15,0 0 28 16,2 0-44-16,0 0 44 0,4 0-44 16,1-1 56-16,2-4-52 15,4-1-8-15,5-2-16 16,2 0 32-16,3 0-20 15,-1 0-24-15,3 2 0 16,-5 0 8-16,-2 2-4 16,0 2-12-16,-7 0 4 15,0 0 20-15,-2 2-8 16,0-3 16-16,2 3-16 16,-4-1-204-16,-1-1 104 15,1-1-824 1,-12 3 504-16,-7 0-132 15</inkml:trace>
  <inkml:trace contextRef="#ctx0" brushRef="#br1" timeOffset="182560.337">1755 1088 548 0,'-4'0'204'0,"4"-2"-156"0,0 0-16 0,0 2 160 16,-2-2-112-16,2-1 100 15,-3 3-104-15,1 0 64 16,2 0-80-16,-4 3 20 0,-3 1-44 16,-2 4 56-16,2 0-52 15,0 2 52-15,-2 2-52 16,2 2 68-16,3 1-60 16,1-1 64-16,6 2-64 15,-1 0 0-15,2 0-28 16,3-1-4-16,0-3-8 0,7-2 4 15,-1-2-8-15,3-4 32 16,2-4-20 0,1-4 12-16,1-2-16 0,1-3-8 15,1 0 0-15,-3-4-4 16,-3 1 0-16,-3-2 8 16,-2-2-4-16,-4 0 84 15,-2-2-44-15,-5 1 84 16,-7 1-72-16,-4 0 24 15,-7 2-44-15,-5 6-4 16,-4-1-20-16,-1 12-244 16,-4 5 124-16,5 6-1056 15,-7 6 644 1,2-2-64-16</inkml:trace>
  <inkml:trace contextRef="#ctx0" brushRef="#br1" timeOffset="182561.337">779 1820 280 0,'-3'-6'104'0,"3"6"-84"0,3-2 0 0,-1 0 40 16,0 2-36-16,-2-2 132 15,3 2-88-15,-3 0 136 0,0 0-116 16,0 0 128-16,0 6-128 16,-3 0 48-16,1 0-80 15,-3 1 12-15,1 0-40 0,-1 1 72 16,-1 3-56-16,-3-1 56 15,-1 2-56-15,1 0 32 32,4 3-44-32,-4-1 16 15,5 2-28-15,-3 0 16 16,3-2-20-16,-3 0 20 16,5-2-24-16,-3-1 112 15,3-2-72-15,-1 0 68 0,6-1-68 16,-3-2 4-1,4 0-32-15,1 0-12 0,-1 0-8 0,1-2 12 16,2 2-8-16,-3 0 24 16,3 0-20-16,0 2 4 15,0 1-8 1,2-1 12-16,0 0-12 0,0-2 16 16,2 0-16-1,-1-2 4-15,1 0-4 0,-2 0-52 16,0 0 28-16,-2 0-720 15,-3 0 404-15</inkml:trace>
  <inkml:trace contextRef="#ctx0" brushRef="#br1" timeOffset="182562.337">1220 1808 208 0,'0'-2'76'0,"0"2"-60"0,5 2-4 16,-5-2 216-1,0 0-128-15,2 0 152 16,1 2-144-16,-3 0 120 16,2 0-128-16,-2 0 104 15,0 0-116-15,0 2 96 16,0 2-104-16,0 0 12 0,0 0-56 0,0 2 56 15,0 1-52 1,0 1 28-16,0 0-40 16,-2 0 8-16,-1 2-20 0,-1 0 44 15,1 0-32 1,-4 3 28-16,5-1-28 0,-5 0-16 16,3 0-8-16,-3-2 12 15,5-2-8-15,-3-1 32 16,5-1-24-16,-2-2 40 15,4 0-32-15,-2-2 12 16,3 0-20-16,-3-2-8 16,2 0-4-16,0 0-4 15,1 0 0-15,1 2 16 16,0 2-8-16,1-2-12 16,2 2 0-16,0-2-16 15,0 2 12-15,-3 0 20 16,3 2-4-16,0-2 32 15,0 3-24-15,-1-3 12 16,3 2-16-16,1 0 28 16,1 0-24-16,-2 0 4 15,2 2-12-15,-4-4 20 16,2 0-16-16,-4-1 4 16,0-2-8-16,-5-3-60 15,2 3 28-15</inkml:trace>
  <inkml:trace contextRef="#ctx0" brushRef="#br1" timeOffset="182563.337">963 137 196 0,'-7'-2'72'0,"7"2"-56"0,7 2-4 0,-7-2 4 15,0 0-12-15,0 0 192 16,0 0-108-16,0-2 148 16,0 2-132-16,-2-3 120 15,2 3-124-15,-5-2 88 16,3 2-108-16,-7-1 44 16,2 1-68-16,-7-3 80 15,3 1-76-15,-5 0 32 16,2 2-52-16,1-2-4 0,1 2-24 15,3 0-236-15</inkml:trace>
  <inkml:trace contextRef="#ctx0" brushRef="#br1" timeOffset="182564.337">843 2177 424 0,'0'-3'156'0,"0"3"-120"0,-5 0-8 0,3 0 140 31,2 0-96-31,-3 0 88 0,3 0-96 0,-2 0 92 15,0 0-92-15,-3 0 32 16,3 0-56-16,-5-2 72 16,3 2-60-16,-5-1 44 15,4-2-56-15,-2-1 40 16,3 4-44-16,-6-2 16 16,6 4-32-16,-5-4 36 15,4 2-32-15,-4-2 12 0,2 4-20 0,-2-2 52 31,4 0-36-31,-4 0 4 0,5 0-24 0,-5 0 12 16,4 0-16-16,-4 0 24 16,5 4-20-16,-6-2 4 15,6 2-8-15,-5-2 4 16,4 3-8-16,-1-1-4 16,3 4 4-16,-1-4 4 15,2 2-4-15,-3 0 16 16,5 2-12-16,-5 0-20 15,5 2 4-15,-2 0 12 16,2 1 0-16,0 1 8 16,2-1-8-16,1 0-12 15,-1 1 4-15,3-2 20 16,-1 0-8-16,3-2-4 16,0 1 0-16,2-3 4 15,0 2-4-15,0-2-12 16,2 0 4-16,-2-2 4 15,3 0 0-15,-3-2 0 16,2 2 0-16,1-4 8 16,-1 0-4-16,3-2 16 15,0 2-12-15,-1-4-12 16,1 0 0-16,-1-4 20 16,1 3-8-16,0-4-12 15,-3 2 0-15,-2-5 12 0,3 2-4 0,-3-4 8 16,0 4-8-1,-5-6 16-15,3 3-12 16,-7-3 120-16,2 6-72 0,-6-2 40 16,1 2-56-16,-6-2 56 15,3 4-56-15,-8-1 28 16,2 2-40-16,-3 0-16 16,1 6-8-16,-2-2-68 15,2 3 36-15,-1 0-500 16,3 4 292-16</inkml:trace>
  <inkml:trace contextRef="#ctx0" brushRef="#br1" timeOffset="182565.337">1373 2239 560 0,'-2'-4'208'0,"2"4"-164"0,0-2-8 16,0 0 68 0,2 4-64-16,-2-2 88 15,0 0-72-15,-2-2 104 16,-1 0-88-16,-1-2 96 16,-1 4-96-16,-2-4 96 0,5 2-96 0,-5-2 40 15,5 2-64-15,-7-2 56 16,2 2-64-16,-4-2 0 15,2 4-24-15,-7-2 32 16,4 2-24-16,-4 0 76 16,5 2-56-16,-5 0 40 15,5 2-48-15,-3 2-12 16,3 0-12-16,-3 2-20 16,2 2 4-16,1 2 12 15,2 0-4-15,-2 2 8 16,2 1-8-16,-1 1 16 15,6-2-12-15,-1 2-12 16,5-2 0-16,0 3 12 16,5-3-4-16,-1-2 8 15,6 0-8-15,1-2-4 16,0-2 4-16,3-2 4 16,2 0-4-16,2-1 16 15,0-1-12-15,1-2-12 16,-1 0 0-16,0-2 20 15,-2 0-8-15,0-2-28 16,0 2 8-16,0-5 32 16,0 2-12-16,-3-6 0 15,1 3-4-15,-2-8-24 16,-1 4 12-16,-2-8 32 16,0 4-16-16,0-4 8 15,0 1-8-15,-4-3-8 0,-1 4 4 16,-6-2 28-16,0 6-16 15,-5-5 56-15,0 7-40 16,-4-4 36-16,4 6-36 16,-9-2-28-1,2 4-4-15,-9 2-380 0,5 2 208 0</inkml:trace>
  <inkml:trace contextRef="#ctx0" brushRef="#br1" timeOffset="182566.337">628 339 260 0,'-2'-2'96'0,"7"0"-76"0,-3 0-4 0,-2 2 68 15,0-2-48-15,0 0 68 16,0 0-64-16,0 2 64 15,-2 0-64-15,-3 0 80 0,3 2-68 16,-3 0 44-16,-1 0-56 16,-1 2 40-16,-2 2-44 0,-1 0 76 15,1 2-60-15,-2 0 60 16,2 0-60-16,0-2-12 16,0 2-24-16,2 0 8 15,2-2-16-15,3 1-224 16,2-1 120-16,2 4-644 15</inkml:trace>
  <inkml:trace contextRef="#ctx0" brushRef="#br1" timeOffset="182567.337">1077 315 416 0,'0'2'152'0,"2"-2"-116"0,1 0-12 0,1 0 136 16,1 0-92-16,2 1 88 15,-1 4-92-15,3-3 40 16,0 2-64-16,3 0 16 0,-1 0-36 0,3 0 44 16,2 0-36-16,0 0 28 15,0 2-28-15,-3 0 52 16,3 0-44-16,0 0-32 16,-2 0-8-16,0 2 8 15,-3-2 0-15,-6 2-724 16</inkml:trace>
</inkml:ink>
</file>

<file path=ppt/ink/ink8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29"/>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17 49 528 0,'-11'-5'196'0,"11"5"-152"0,-6-11-12 0,6 6 168 15,6 5-116-15,-6-5 132 16,0 5-124-16,-6-5 112 16,6 5-116-16,0-5 88 15,6 5-100-15,-12-5 48 16,6 10-72-16,0-10 32 15,12 5-48-15,-1-5 32 16,1 5-36-16,5-5-20 16,0 10-4-16,12-5 0 15,0 5-4-15,11-5-28 16,6 5 12-16,11 0 24 16,6 0-8-16,1-5 20 15,-7 5-16-15,6-5-12 16,-5 5 0-16,-1-5 12 15,-5 0-4-15,-6-5-20 0,0 5 8 16,-6-5 20-16,0 5-4 16,1-5-4-16,-1 5 0 0,0-5-4 15,0 10 0-15,6-5 16 16,-6 0-8-16,1 0-12 16,-1 0 0-16,0-5 28 15,0 5-12-15,-5-5 32 16,-1 5-28-16,1-5 20 15,-7 10-20-15,1-5 8 16,0 5-12-16,-6-5-8 16,6 5 0-16,-7-5-4 15,1 0 0-15,-5 0-484 16,-1 0 264-16</inkml:trace>
</inkml:ink>
</file>

<file path=ppt/ink/ink8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0"/>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0 59 364 0,'-11'0'132'0,"11"0"-100"0,0 0-12 16,6 0 140-1,-1 0-92-15,1 0 96 16,0 0-96-16,5-5 92 15,6 5-96-15,1-5 52 16,5-5-72-16,11-1 40 16,6 6-48-16,12-5 32 15,0 5-36-15,17 0 8 0,0 5-24 0,11 0-8 16,-5 10-4-16,5 0-4 16,-11 0 0-16,17 11 24 15,-5-6-12-15,11 0 32 16,-6 1-28-16,12-6 76 15,-18 0-56-15,6-5-4 16,-11 0-20-16,0-5 16 16,-12 6-16-16,-12-12 4 15,-5 6-8-15</inkml:trace>
</inkml:ink>
</file>

<file path=ppt/ink/ink8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1"/>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18 5 416 0,'-18'-5'152'0,"18"5"-116"0,12 0-12 0,-12 0 84 16,0 0-64-16,0 0 44 15,0 0-52-15,0 0 52 16,11 10-52-16,1-5 56 16,11 0-56-16,-6 0 44 15,0 1-44-15,6-1 32 16,0 0-36-16,12-5 24 15,-1 5-28-15,12-5-28 16,6 0 0-16,5 0 36 16,1 0-24-16,11 0 52 15,-6 5-36-15,6 0 12 16,0 5-24-16,0-5 0 16,-6 11-8-16,6-11 20 15,-6 0-16-15,17-5 40 16,-5 0-28-16,11-5 64 15,-17 5-48-15,0-5 52 16,-6-5-52-16,-5 4 8 16,-6 6-32-16,-6 0 80 0,-6 6-52 15,-6 4-12-15,-5 0-20 16,-6-5-20-16,0 0 4 16,-6 0 20-16,6 0-8 15,0-5 4-15,0 0-4 0,-6 0 4 16,6 0-8-16,-11 0 8 15,5 0-8-15</inkml:trace>
</inkml:ink>
</file>

<file path=ppt/ink/ink8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2"/>
    </inkml:context>
    <inkml:brush xml:id="br0">
      <inkml:brushProperty name="width" value="0.25" units="cm"/>
      <inkml:brushProperty name="height" value="0.5" units="cm"/>
      <inkml:brushProperty name="color" value="#FFFF00"/>
      <inkml:brushProperty name="tip" value="rectangle"/>
      <inkml:brushProperty name="rasterOp" value="maskPen"/>
      <inkml:brushProperty name="fitToCurve" value="1"/>
    </inkml:brush>
  </inkml:definitions>
  <inkml:trace contextRef="#ctx0" brushRef="#br0">53 65 572 0,'-34'-5'208'0,"34"5"-160"0,11-5-12 0,-11-5 136 16,0 20-100-16,0-10 32 15,12 5-60-15,-1 0 16 16,6 5-32-16,1 0 8 15,5 1-20-15,-1-6 96 16,7 0-60-16,11-10 28 16,1 5-44-16,10-5 4 15,1 5-24-15,11-6 52 16,6 1-36-16,12-5 12 16,-1 10-28-16,1-5-8 15,-13 10-4-15,1-5 20 16,-5 5-12-16,5 0 76 15,-6 0-52-15,0-5 68 16,6 0-64-16,-17-5 44 16,-1 5-48-16,1-5 32 15,-6 0-36-15,-6-5 8 16,-5 5-24-16,-1-10 8 16,-5 9-12-16,0-4 0 15,5 10-4-15,-5-10 4 16,-6 10-8-16,-6-5-12 0,0 5 4 15,0-5-304-15,1 0 168 0,5 0-684 16,0 10 460-16</inkml:trace>
</inkml:ink>
</file>

<file path=ppt/ink/ink8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3"/>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brush xml:id="br2">
      <inkml:brushProperty name="width" value="0.35" units="cm"/>
      <inkml:brushProperty name="height" value="0.35" units="cm"/>
      <inkml:brushProperty name="color" value="#57D200"/>
      <inkml:brushProperty name="fitToCurve" value="1"/>
    </inkml:brush>
  </inkml:definitions>
  <inkml:trace contextRef="#ctx0" brushRef="#br0">0 148 456 0,'-11'-10'168'0,"11"10"-128"0,0 0-16 16,5 0 124 0,7 0-88-16,-6 0 108 15,-1 0-96-15,1 0 32 16,0 0-60-16,5-5 64 0,7 5-60 16,-1-10 36-16,6 10-48 0,0-6 44 15,0 6-48-15,5-5 48 16,7 10-48-16,-1-10-16 15,7 5-8-15,5-5 8 16,0 10-8-16,11-5 4 16,0 0-4-16,7-5-16 15,-7 5 4-15,1-5 48 16,-1 5-24-16,-5-5 36 16,-1 0-32-16,1-5 12 15,-6 5-20-15,6-6-8 16,0 11-4-16,-1-10 4 15,1 10-4-15,5-5 16 16,-5 10-12-16,0-10-12 16,-6 5 0-16,0-5 4 15,0 10 0-15,0-5 8 16,-6 5-4-16,-6-5-12 16,1 0 4-16,-6 0 20 15,-7 0-8-15,1-5 4 16,6 5-4-16,-6-5-16 15,0 0 4-15,-6-5 28 16,1 10-12-16,-1-11 24 16,0 11-24-16,-5-10 12 15,-1 10-12-15,-5-5-8 16,0 5 0-16,-6-5-4 16,5 10 0-16,1-5 0 15,0 0 0-15,-6 0 0 0,0 0 0 16,-6 0 0-16,6 0 0 0,-6 0 8 15,12 0-4-15,-6 0-12 16,0 10 4-16,-6 1 12 16,6-1-4-16,-5-5-4 15,-1 5 4-15,-6-5-16 16,7 0 8-16,-7 0 12 16,6 6-4-16,-11-6 16 15,11 0-12-15,-17 0-20 16,12 0 4-16,-18-5 4 15,12 0 4-15,-18 0 8 16,12 0-4-16,-11 0-4 16,5 0 4-16,-17-5-4 15,12 5 0-15,-18-5 0 16,6 5 0-16,-11-5 8 16,17 10-4-16,-24-5 32 15,18 0-20-15,-23 0 12 16,23 0-16-16,-22 0-8 15,16 10 0-15,-17 0-16 16,17 0 8-16,-17 1 4 16,18-1 0-16,-13 0 0 15,18 0 0-15,-11 1 16 16,17 4-8-16,-6-10-12 16,17 0 0-16,-11 0 12 0,17 0-4 15,-6 0-12-15,12 0 4 0,0 1-16 16,5 4 12-16,6-10-4 15,6 5 4-15,0 0 8 16,12 0 0-16,11 0-28 16,11 0 16-16,18-5 12 15,0 0 4-15,11 0-4 16,0 0 4-16,6 0 4 16,-6 0-4-16,6 0-4 15,0 0 4-15,0 0-4 16,0 0 0-16,0 0-28 15,0 5 16-15,6-5 12 16,-6 6 4-16,-12-1-4 16,-5 5 4-16,-6-5 12 15,0 0-8-15,-6-5-20 16,-6 5 4-16,1-10 32 16,-1 5-16-16,-5-5 8 15,0 5-8-15,-6-10-16 16,-6 5 4-16,-6-6 28 15,7 11-12-15,-7-10-32 16,6 10 12-16,-11-10 28 16,6 10-12-16,-12-10-8 15,0 10-4-15,0-10 12 16,0 10-4-16,0-11 8 16,0 11-8-16,-6-5-12 0,0 5 4 15,-5-5 12-15,5 0-4 16,-11-5-12-16,5 10 4 15,-11-5 12-15,6 5-4 0,-12-10 40 16,6 10-20-16,-11-6-4 16,5 12-12-16,-17-12 48 15,6 6-32-15,-12-5 32 16,6 5-28-16,-11-5 28 16,11 5-32-16,-12-5 12 15,12 5-20-15,-17-5-8 16,23 10-4-16,-6-5-172 15,12 0 92-15</inkml:trace>
  <inkml:trace contextRef="#ctx0" brushRef="#br1" timeOffset="1">2723 225 572 0,'0'15'208'0,"0"-15"-160"0,-5 0-12 0,-1 0 156 16,12 0-112-16,-1-5 124 15,13 0-116-15,10-5-16 16,7-1-48-16,11-4 0 16,5 10-12-16,13-5-16 15,5 10 0-15,5 0-4 16,1 10 0-16,5 0 16 15,-5 5-4-15,11-4-12 16,-11 4 4-16,5-5 12 16,-5 0-4-16,6-4 8 15,-1 4-8-15,0-5 8 16,-5 0-8-16,-6 0-4 16,-12 0 4-16,-11 0 40 15,-5 0-24-15,-13-5 8 16,-5 6-16-16,-11-6 0 15,-6 0-4-15,-12-6 28 16,0 6-20-16,-11-5 76 16,5 0-56-16,-16-5 24 15,10 10-40-15,-16-10 28 16,5 5-32-16,-23-6 12 0,12 6-16 16,-17-5 28-16,5 5-24 15,-11-10 32-15,11 4-32 16,-17-4 40-16,18 5-32 15,-18-10-12-15,11 14-8 0,-17-4 28 16,12 5-16-16,-11-5 20 16,22 5-20-1,-6-5 0-15,18 10-8 0,-6-6 28 16,18 6-20-16,-1-5-12 16,12 10-8-16,11 1-16 15,6-1 12-15,17 0 4 16,12 0 4-16,22 0-12 15,7 0 8-15,17-5-4 16,-6 0 0-16,17-5 8 16,-6 0 0-16,12-5 8 15,0-1-4-15,6 1-20 16,-12 10 8-16,0 0 12 16,-11 5 0-16,-1 0 16 15,-10 1-12-15,-7-6-12 16,-11 5 0-16,-11-5 20 15,-1 0-8-15,-17 0 16 16,0 0-16-16,-11 0 24 16,0 0-20-16,-18 0-12 15,7 5-4-15,-24-5 12 16,6 5-4-16,-17-5 24 0,5 5-16 16,-22-5 40-16,11 10-28 0,-29 0 12 15,6 11-20 1,-11-11 0-16,11 5-8 0,-12-10-8 15,18 6 4-15,-11-11 48 16,10 5-28-16,-5-10 0 16,12 5-16-16,-23-5 20 15,22 5-16-15,-11-6 12 16,17 1-12-16,1-5-8 16,16 10 0-16,1-5-16 15,17 10 8-15,5-5-24 16,18 5 16-16,23 0-4 15,5 0 8-15,29-5 8 16,6 6 0-16,17-17 0 16,6 6 0-16,17-15 0 15,1-1 0-15,22 6-12 16,-12 5 8-16,1 5-4 16,-12 5 0-16</inkml:trace>
  <inkml:trace contextRef="#ctx0" brushRef="#br2" timeOffset="2">5326 209 832 0,'-17'-5'308'0,"17"5"-240"0,-12 0-20 0,6 0 140 16,12 0-112-16,-6 0 140 15,0 0-128-15,0 5 40 16,6 0-80-16,5 1 20 16,7-1-40-16,16 0 8 15,6 5-20-15,18-10-8 16,-1 0-4-16,24-5 4 16,-1 5-4-16,12-5 16 15,-6 0-12-15,6 0-12 16,-11 5 0-16,5 0-4 15,-12 5 0-15,1 0 32 16,-6 0-12-16,0 0-32 16,-6 5 12-16,-5-5 36 15,-12 0-16-15,-6-5 24 16,-6 0-20-16,-11 0 0 16,-5 0-8-16,-13-5 12 15,7 5-12-15,-12-10 16 16,0 5-16-16,-6-5-20 15,0 5 4-15,-5-6 20 16,-1 6-4-16,-11-10 4 16,6 5-4-16,-17-16-24 15,5 16 8-15,-23 0 12 0,12 5 0 16,-12 0 8-16,6 5-8 16,-11 0-4-16,11 5 4 0,-17 0-16 15,5 5 8-15,-16 0 4 16,10 1 0-16,-10 4 8 15,16 0-4-15,-11-5 16 16,18 1-12-16,-1-6 24 16,12 0-20-16,-1-5 24 15,18 0-24-15,-5 0 32 16,22 0-28-16,6-5-24 16,6 5 4-16,17-11-8 15,5 6 4-15,18-5 24 16,6 5-8-16,11-10-12 15,1 5 0-15,4-1 4 16,-4 6 0-16,5 0-20 16,-6 5 12-16,6 0 12 15,-6 5 0-15,0 0-20 16,0 0 8-16,1 1 12 16,-7 4 0-16,0-10-4 15,1 0 4-15,-12 0 12 16,0 0-8-16,-6 0-4 15,-6 0 0-15,1-10 4 0,-6 10-4 16,-6-6-4-16,-6 6 4 0,-6-10-24 16,1 10 12-16</inkml:trace>
</inkml:ink>
</file>

<file path=ppt/ink/ink8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6"/>
    </inkml:context>
    <inkml:brush xml:id="br0">
      <inkml:brushProperty name="width" value="0.35" units="cm"/>
      <inkml:brushProperty name="height" value="0.35" units="cm"/>
      <inkml:brushProperty name="color" value="#ED1C24"/>
      <inkml:brushProperty name="fitToCurve" value="1"/>
    </inkml:brush>
  </inkml:definitions>
  <inkml:trace contextRef="#ctx0" brushRef="#br0">0 175 404 0,'-12'0'148'0,"18"-5"-112"0,0 0-12 0,-6 5 32 0,0 0-36 15,0 0 52-15,0 0-40 16,0 0 56-16,0 0-52 16,0 0 56-16,0 0-56 15,0 0 56-15,11 5-56 0,-11-5 0 16,12 5-20-16,-1 0 8 15,-11-5-16-15,12 5 24 16,-12-5-20-16,11 5 48 16,1 0-32-16,5-5-16 15,-6 0-4-15,7 0 8 16,5 0-8-16,0 0-12 0,0 0 0 16,5 0 12-1,-5-5-4-15,0 5-12 16,0 0 4-16,0 0 4 15,0 0 0-15,-6 0 16 0,6 5-8 16,6-5 4-16,6 0-4 16,-1-5 12-16,1 0-12 15,5 5-12-15,0-5 0 16,0 0 12 0,0 5-4-16,1 0 32 0,-1 0-20 15,-6-5 4-15,7 0-12 16,-13 0-8-16,7 0 4 15,-1 5-4-15,-5-6 0 16,5 1 0-16,-11 0 0 16,12 0 0-16,-6-5 0 0,-1 5-12 15,1-5 8-15,-12-1 12 16,12 6-4-16,0 0 8 16,-6 0-8-16,-6 5-20 15,6 0 8-15,0 0 4 16,0 0 4-16,0 0 0 15,0-5 0-15,0 0 8 16,-6 0-4-16,6 5-12 16,-6 0 4-16,1-5 4 15,-1 5 0-15,0 0 0 16,-11-6 0-16,11 6 0 16,-6 0 0-16,-11 0-56 15,0 0 32-15,0 0 20 16,0 0 4-16,0 0-8 15,6 0 4-15,0 0 12 0,-6 0-4 16,11-5-4-16,-11 5 4 16,0 0-16-16,0 0 8 15,0-5 20-15,0 5-8 16,-11 0-12-16,5 0 0 16,-5 0 4-16,-12-5 0 15,6 5-12-15,-12-5 8 16,0 5 12-16,-5-5-4 15,-1 5 8-15,1-5-8 16,-1 0-4-16,-5 0 4 0,11 0 28 16,-22-1-16-16,10 1 20 15,-5 5-20-15,0 0 8 16,0 5-12-16,-5 1-16 16,-7-1 0-16,-5 0 28 15,6 0-12 1,5 0 40-16,0-5-28 0,6 0 56 15,-5 5-44-15,5 0 28 16,-6-5-36-16,12 5 0 16,-6 0-16-16,11 6-8 15,-5-1 0-15,6 5-24 16,-1-5 12-16,6 1-488 16,12-17 268-16</inkml:trace>
</inkml:ink>
</file>

<file path=ppt/ink/ink8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7"/>
    </inkml:context>
    <inkml:brush xml:id="br0">
      <inkml:brushProperty name="width" value="0.35" units="cm"/>
      <inkml:brushProperty name="height" value="0.35" units="cm"/>
      <inkml:brushProperty name="color" value="#FFF200"/>
      <inkml:brushProperty name="fitToCurve" value="1"/>
    </inkml:brush>
    <inkml:brush xml:id="br1">
      <inkml:brushProperty name="width" value="0.35" units="cm"/>
      <inkml:brushProperty name="height" value="0.35" units="cm"/>
      <inkml:brushProperty name="color" value="#ED1C24"/>
      <inkml:brushProperty name="fitToCurve" value="1"/>
    </inkml:brush>
  </inkml:definitions>
  <inkml:trace contextRef="#ctx0" brushRef="#br0">6 56 184 0,'-6'5'68'0,"6"-5"-52"0,0 0-4 0,0 0 4 16,0 10-12-16,0-5-12 16,0 1 4-16,0-1 20 15,6 0-8-15,-6-10 104 16,12 5-64-16,-7-5 76 15,1 5-68-15,0-6-4 16,5 6-32-16,1-5-20 16,-1 10-4-16,1-5 12 15,-1 0-4-15,12-5 8 16,0 5-8-16,6-5 32 16,0 5-20-16,-1-10 56 15,7 10-40-15,5-5-8 16,0 10-12-16,6-5-12 15,0 5 4-15,6 0 4 16,-6 0-4-16,6-5-12 16,-1 0 4-16,1 0 20 15,0 5-8-15,-6 1 32 16,0 4-24-16,0-10 4 0,-6 5-12 16,6-10 4-16,5 5-8 0,7-5 16 15,-6 10-12-15,5-5-12 16,-5 0 0-16,5 0 12 15,-5 0-4-15,0-5 8 16,-1 5-8-16,1-5-12 16,-6 10 4-1,0-5 4-15,-6 0 0 0,-5 0-72 16,-7 0 40-16</inkml:trace>
  <inkml:trace contextRef="#ctx0" brushRef="#br1" timeOffset="1">2465 133 320 0,'0'5'120'0,"12"0"-96"0,-7 0-4 0,-5-5 104 0,0 0-72 16,0 0 68-16,18 0-68 15,-7 0 60-15,6 0-64 16,-5 0 52-16,5 0-56 15,-6-5 40-15,12 5-48 0,-5-5 8 16,-1 0-28-16,12 0 8 16,-6-1-12-16,5 1-16 15,1 0 0-15,6 0 4 16,-1 5 0-16,-5-5 8 16,11 5-4-16,-6 0-12 15,7 0 4-15,-7 0 20 16,1 0-8-16,-1-5 24 15,6 0-20-15,-5 5 24 16,5-5-24-16,6-6-4 16,-6 6-4-16,0-5 4 0,1 5-4 15,-1 5-12 1,0-5 4-16,-6 5 4 0,-5-10 0 16,6 10 8-16,-1 5-4 15,-5-10-4-15,-6 0 4 16,6 5 12-16,-1-5-8 15,1-1-20-15,0 6 4 16,-1 0 4-16,-5 0 4 16,0-5 0-16,0 0 0 15,12 5 0-15,-6-5 0 16,-1 10 8-16,-5-10-4 16,0 5-4-16,6-5 4 15,-6 5-4-15,0 0 0 0,-6 5-12 16,0-5 8-16,1 0 4 15,-7 0 0-15,1 0 8 16,-12 0-4-16,5 5-20 16,-5-5 8-16,0 0 12 15,0 0 0-15,0-5-12 16,0 5 4-16,0 0-32 16,-5 0 20-16,-13-5-12 15,1 0 16-15,0 5-8 16,-6 0 8-16,6 0 16 15,-6 0 0-15,6 0-12 16,-1 5 4-16,7-5 20 16,-1 0-8-16,-5 0-12 15,0 0 0-15,0 5 12 16,-6 0-4-16,-6-5-4 0,0 10 4 16,-11-4 48-16,0-1-28 15,0 0 16-15,-18-5-24 16,1 0 52-16,5 0-36 15,-6 0 36-15,7 0-36 16,-1 0 16-16,0 0-28 16,6 0 0-16,6 0-12 15,0 0-8-15,0 5 4 16,0-5-4-16,-1 0 0 16,1-5 8-1,6 10-4-15,-12 5-12 0,5 5 4 16,-10 1-136-16</inkml:trace>
</inkml:ink>
</file>

<file path=ppt/ink/ink8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39"/>
    </inkml:context>
    <inkml:brush xml:id="br0">
      <inkml:brushProperty name="width" value="0.35" units="cm"/>
      <inkml:brushProperty name="height" value="0.35" units="cm"/>
      <inkml:brushProperty name="color" value="#57D200"/>
      <inkml:brushProperty name="fitToCurve" value="1"/>
    </inkml:brush>
  </inkml:definitions>
  <inkml:trace contextRef="#ctx0" brushRef="#br0">178 10 236 0,'-17'5'88'0,"11"-5"-68"0,-6 0-4 16,12 0 112-16,-5 0-72 16,-1 6 92-16,6-6-84 0,-12 5 48 15,12 0-68-15,-5-5 48 16,-7 5-52-16,12-5 60 15,0 0-60-15,0 0 44 0,0 0-48 16,0 0 76-16,0 0-60 16,0 0 88-16,0 0-80 15,0 0 96-15,0 0-92 16,12 0 40-16,5 0-60 16,0 0 12-16,12-5-36 15,11 5 16-15,0-5-20 16,12 0 0-16,-6-6-8 15,6 6-8-15,5 0 4 16,-11 5-4-16,11 0 0 0,-5 0-20 16,0 0 12-16,-6 0 20 15,0 5-4-15,-6 0-12 16,0 0 0-16,0 1 4 16,1-1 0-16,5-5 16 15,-18 0-8-15,13 5-4 16,-7-5 0-16,6 10-24 15,-5-5 12-15,-7 0 20 16,7 5-4-16,-12-4-12 0,0-6 0 16,-6 0 20-1,0 0-8-15,6 5-4 16,-5-5 0-16,5 0-4 16,-12-5 0-16,6 10 0 0,-11-5 0 15,11 0 0-15,-11 0 0 16,-6 0-28-16,0 0 16 15,0 0 4-15,0 0 8 16,0 10 8-16,-11-10-4 16,-1 5-28-16,-5-5 12 15,0 0 4-15,-6 5 8 16,5-5-28-16,-10 0 16 16,-1 0-12-16,-11-10 12 15,11 5 16-15,-6 0 0 16,1 5-4-16,-12 0 4 15,-6 5-32-15,-5-5 16 0,-12 0 12 16,0 0 4-16,0 5 8 16,0-5-8-16,12 5-4 15,-1-5 4-15,7 5 4 16,-7 0-4-16,6 0-12 16,-5 0 4-16,11 6 4 15,-6-6 0-15,12 5-20 16,-6 5 12-16,6-5-32 15,5 1 24-15,1 4 4 16,11-10 12-16,0 0-12 16,11-5 8-16,7 5 4 15,5-5 0-15,0 0-20 16,17-5 12-16,12 0 12 16,5 0 0-16,6 5-12 15,18 5 4-15,-7-10 4 0,13 5 0 16,-1 0 8-16,12-5-4 15,5 0-4-15,0-5 4 16,18 10 4-16,-6-6-4 16,-6 1 40-16,6 5-20 15,-11-5 32-15,-24 5-32 16,18 0 40-16,-12-5-36 16,-6 5-16-16,12 0-4 15,-17 0-36-15,5 5 16 16</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09:56:58.383"/>
    </inkml:context>
    <inkml:brush xml:id="br0">
      <inkml:brushProperty name="width" value="0.2" units="cm"/>
      <inkml:brushProperty name="height" value="0.4" units="cm"/>
      <inkml:brushProperty name="color" value="#FFFF00"/>
      <inkml:brushProperty name="tip" value="rectangle"/>
      <inkml:brushProperty name="rasterOp" value="maskPen"/>
      <inkml:brushProperty name="fitToCurve" value="1"/>
    </inkml:brush>
  </inkml:definitions>
  <inkml:trace contextRef="#ctx0" brushRef="#br0">0 59 364 0,'-11'0'132'0,"11"0"-100"0,0 0-12 16,6 0 140-1,-1 0-92-15,1 0 96 16,0 0-96-16,5-5 92 15,6 5-96-15,1-5 52 16,5-5-72-16,11-1 40 16,6 6-48-16,12-5 32 15,0 5-36-15,17 0 8 0,0 5-24 0,11 0-8 16,-5 10-4-16,5 0-4 16,-11 0 0-16,17 11 24 15,-5-6-12-15,11 0 32 16,-6 1-28-16,12-6 76 15,-18 0-56-15,6-5-4 16,-11 0-20-16,0-5 16 16,-12 6-16-16,-12-12 4 15,-5 6-8-15</inkml:trace>
</inkml:ink>
</file>

<file path=ppt/ink/ink9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0:54:31.040"/>
    </inkml:context>
    <inkml:brush xml:id="br0">
      <inkml:brushProperty name="width" value="0.35" units="cm"/>
      <inkml:brushProperty name="height" value="0.35" units="cm"/>
      <inkml:brushProperty name="color" value="#FFF200"/>
      <inkml:brushProperty name="fitToCurve" value="1"/>
    </inkml:brush>
  </inkml:definitions>
  <inkml:trace contextRef="#ctx0" brushRef="#br0">15 238 208 0,'-12'5'76'0,"12"-5"-60"0,0-10-4 0,0 5 40 16,0 10-32-16,0-5 36 15,0 0-32-15,6 0 108 16,5 0-72-16,7-5 56 16,-1 0-72-16,12-5 24 15,5-1-40-15,6-9 36 16,1 10-36-16,4-11 12 16,7 6-24-16,11-6 0 15,-5 6-8-15,5 0 12 16,0 5-12-16,0-6-28 15,-5 11 8-15,-1-5 4 16,-5 10 8-16,0-5 16 0,-6 5-8 16,0-5-20-16,0 5 4 15,-6-5 4-15,0 10 4 16,-5-5 16-16,-1 0-8 0,0 0-12 16,1 5 0-16,-1 0 20 15,-5 0-8-15,0-5-12 16,-6 0 0-16,-6 0 12 15,6 0-4-15,-6-5-12 16,1 5 4-16,-1-5 12 16,0 5-4-16,-5-5-12 15,-1 5 4-15,-5-5 12 16,0 5-4-16,-12-5 8 16,6-1-8-16,-6-4-4 15,0 10 4-15,-5-5-4 16,11 5 0-16,-6-5 0 15,12 10 0-15,-12-5-12 16,6 0 8-16,-6 0 4 16,1 0 0-16,-7 0-12 15,6 0 8-15,-11 0 12 16,6 5-4-16,-12-5-12 16,11 5 4-16,-17 0 20 15,12 6-8-15,-12-6-12 16,6 5 0-16,-11 0-4 15,5 0 0-15,-17 1 8 16,6-1 0-16,-17-5 8 0,11 5-4 16,-12 0-4-16,12 1 4 15,-11-11-16-15,17 5 8 0,-12-5 12 16,17 0-4-16,-11-5 8 16,12 5-8-16,-12-11-12 15,12 11 4-15,-7-5-4 16,13 5 0-16,-1-5 16 15,17 10-4-15,-11-5-20 16,12 10 8-16,-1-4 4 16,12 4 4-16,-5-5-12 15,5 5 8-15,-6-5-4 16,6 5 0-16,-6-10 16 16,6 6-4-16,-6-6-12 15,1 5 4-15,-7-5 4 16,6 0 0-16,-11 0 0 15,11 0 0-15,-11 0-12 16,11 5 8-16,-11-5 12 16,11 5-4-16,-11-5-4 15,12 0 4-15,-13-5-4 16,13 5 0-16,-1-5 0 16,6 10 0-16,-6-5 0 15,12 0 0-15,0 0-12 16,-1 5 8-16,1 0 4 15,0 0 0-15,0-5 0 0,5 5 0 16,6-5 0-16,6 0 0 16,12-5 0-16,5 0 0 0,23-5-12 15,0 5 8-15,23-11-4 16,-5 11 0-16,11-10 24 16,-12 10-8-16,6-11-12 15,-5 11 0-15,-6-5 4 16,-6 10 0-16,-6-5 8 15,-6 5-4-15,-5-5-12 16,-6 5 4-16,-6-5 4 16,0 0 0-16,-5-5 8 15,-7 10-4-15,-5-11-4 16,-5 11 4-16,-13-5-4 16,1 10 0-16,-6-5-212 15,0 0 116-15</inkml:trace>
  <inkml:trace contextRef="#ctx0" brushRef="#br0" timeOffset="1">26 948 176 0,'-6'-5'64'0,"6"5"-48"0,0 5-8 16,0-5 24 0,0 0-20-16,6 0 84 15,0 5-52-15,0-5 84 16,5 0-72-16,6-5 60 15,12 5-64-15,0-5 24 16,0 0-44-16,-6 0 0 16,5 5-20-16,1 0-24 15,5 10 4-15,12-5 4 16,0 5 4-16,12-5 8 16,-1 0-4-16,6 0-4 0,-5 1 4 15,5-1 28-15,-5 0-16 0,-1-5 12 16,-5 0-16-16,5 0 0 15,1 0-4-15,-1-5 12 16,1 5-12-16,-1-5-12 16,-5 5 0-16,5-6 12 15,1 6-4-15,-7-5-12 16,1 10 4-16,-6-5 4 16,0 0 0-1,-12 0 0-15,1 0 0 0,-18 0 16 16,12 0-8-16</inkml:trace>
  <inkml:trace contextRef="#ctx0" brushRef="#br0" timeOffset="2">153 3312 176 0,'-12'-5'64'0,"12"10"-48"0,-11-5-8 16,11 0 44-16,0 0-32 15,-6 6 24-15,6-6-24 0,0 0 72 16,0 0-56-16,17 5 56 15,0 0-52-15,12 0 52 16,0-5-56-16,5 0 64 16,6 0-60-16,1 0 28 15,10 0-40-15,7 0-16 0,5 5-8 16,6 5-4-16,0 5 0 16,0 1 8-16,0-1-4 15,-6 0-12-15,0-4 4 16,0-1 48-16,-5-5-24 15,-1 0 24-15,6 0-24 16,-5-5 0-16,-1 5-12 16,1 0-16-16,-1 1 4 0,1-1 12 15,-1 0-4-15,1-5-4 16,5 0 4-16,-6 0 12 16,1-5-8-16,-7-6 16 15,1 6-16-15,-6 0-12 16,-6 5 0-16,-11 5-568 15</inkml:trace>
  <inkml:trace contextRef="#ctx0" brushRef="#br0" timeOffset="3">141 5003 228 0,'6'-5'84'0,"0"5"-64"0,-1 5-8 0,-5-5 4 16,0 0-12-1,0 0 16-15,0 0-12 16,0 0-4-16,0-5 0 16,-11 0 20-16,-1-1-12 0,1 1 68 15,-1-5-48-15,1 5 24 16,-1 0-36-16,1 0 28 16,5 5-32-16,0-5 20 15,1 0-20-15,-1-1 36 16,6-4-28-16,0 5 40 15,0 5-36-15,6-5-16 16,-1 0-4-16,7 5 8 0,5 0-8 16,6 0 4-16,0 0-4 15,12 0-8-15,5 0 4 16,0-5 4-16,6 0-4 16,6-5 24-16,11 4-16 0,6 1 4 15,0 0-8-15,5 0-8 16,-5 0 4-16,6 5 4 15,-6-5-4-15,0 0 32 16,-6-5-20-16,0 4 12 16,-5-9-16-16,-1 10 0 15,1-5-4-15,-7 0 20 16,1-1-16-16,0 1 4 16,0 5-8-16,-7 0-16 15,19-5 4-15,-13 10 12 16,1-5-4-16,-17 15-512 15</inkml:trace>
  <inkml:trace contextRef="#ctx0" brushRef="#br0" timeOffset="4">43 6310 384 0,'6'5'140'15,"0"0"-108"-15,5-10-8 0,1 10 56 0,-1 0-48 16,12-5 60-16,6 0-56 16,0 0 36-16,0 6-40 15,5-6 8-15,6 0-24 16,6-6 20-16,12-4-24 0,5 5 12 15,6-5-12-15,5-5-8 16,1 4 0-16,-6-4 12 16,0 0-8-16,-6 5 4 15,0-1-4-15,-5 1 4 16,5 5-8-16,0 0 16 0,0 0-12 16,6 0 16-16,0-6-16 15,0 6 24-15,0-5-20 16,0 5 12-16,-6 0-12 15,6 0 0-15,-11 0-4 16,-1 5-8-16,1 0 4 16,-1 0 4-16,1 0-4 15,-7 0-4-15,1 0 4 16</inkml:trace>
  <inkml:trace contextRef="#ctx0" brushRef="#br0" timeOffset="5">250 7633 384 0,'-6'-10'140'0,"12"10"-108"0,6-5-8 16,-12 5 40-16,11 0-40 15,1 0 24-15,5 0-28 16,12-6 28-16,5 1-32 16,12 0 4-16,12 0-12 15,10 5 36-15,7 0-20 16,6 0-12-16,-1 0-8 0,0-5 28 16,7 0-16-16,-7 0 12 15,12-5-16-15,6 4-8 16,5 1 0-16,1 0-4 15,-7 5 0-15,-11 5 0 0,1-5 0 16,-19 5 16-16,-10 1-8 16,-12-1 16-16,-12 5-16 15</inkml:trace>
  <inkml:trace contextRef="#ctx0" brushRef="#br0" timeOffset="6">359 9068 248 0,'-5'0'92'0,"5"5"-72"0,5-10-4 0,-5 5 8 16,18 5-16-16,-1-5 4 16,0 0-4-16,6 0 108 15,6 0-64-15,0-5 52 16,-1 5-64-16,7-5-4 15,5 5-20-15,0-5 24 16,6 0-24-16,0-1-12 16,6 1-8-16,5 5 20 15,1 5-8-15,5-5 16 0,0 6-16 16,0-6-20-16,12-6 4 0,5 1 32 16,12-10-16-16,0 5 16 15,-6 0-12-15,1-1 12 16,-7 6-16-16,-11 5 24 15,-6-5-20-15,-11 10-4 16,-6 0-4-16,-6 6 12 16,0 4-8-16,6-5-548 15</inkml:trace>
</inkml:ink>
</file>

<file path=ppt/ink/ink9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1:34:22.140"/>
    </inkml:context>
    <inkml:brush xml:id="br0">
      <inkml:brushProperty name="width" value="0.35" units="cm"/>
      <inkml:brushProperty name="height" value="0.35" units="cm"/>
      <inkml:brushProperty name="color" value="#ED1C24"/>
      <inkml:brushProperty name="fitToCurve" value="1"/>
    </inkml:brush>
  </inkml:definitions>
  <inkml:trace contextRef="#ctx0" brushRef="#br0">53 454 840 0,'-11'0'312'0,"11"0"-244"0,-21-14-16 0,16-1 392 16,5 11-252-16,0-20 100 15,5 5-172-15,6-23-84 16,10 8-24-16,16-18-12 16,6 5 0-16,26-10 0 15,6 10 0-15,10 4-12 16,-5 15 8-16,-1 9-24 16,-9 10 16-16,-17 13 4 15,-5 15 8-15,-22 19 0 16,-4 5 0-16,-22 28-100 15,0 4 56-15,-32 29-96 16,-6 1 80-16,-31 8 4 0,11-9 32 16,-27 14 16-16,10-18 8 15,-10 9 16-15,10-10-8 16,6 0 104-16,16-9-64 0,5-9 60 16,21-15-64-16,6-19 68 15,16-9-64-15,5-9 36 16,5-6-48-16,16-13 68 15,11-1-56-15,27-18 36 16,5-1-48-16,26-13-28 16,-10 8-8-16,11 1-132 15,-6 5 72-15</inkml:trace>
  <inkml:trace contextRef="#ctx0" brushRef="#br0" timeOffset="1">511 2370 1692 0,'-11'-19'628'0,"11"19"-488"0,-11 0-40 0,1-5-240 16,10 1 56-16</inkml:trace>
  <inkml:trace contextRef="#ctx0" brushRef="#br0" timeOffset="2">1333 577 1184 0,'-6'-14'440'0,"6"14"-344"0,27-48-24 0,-6 20 168 15,6 4-144-15,15-18-12 16,6 4-52-16,11 0-32 16,-1 9-4-16,1 15 12 15,0 14-4-15,4 14-20 16,-4 10 8-16,-11 14 4 16,-11 5 4-16,-16 13 8 15,-5 6-4-15,-26 23 8 16,-1 0-8-16,-26 15-28 15,5-6 12-15,-21 6 24 16,10-15-8-16,-21-5-8 16,16-9 0-16,0-9-4 0,11-6 0 15,16-4-20-15,10-9 16 0,17-5 12 16,15 0 4-16,11-10 16 16,10-4-12-1,17-20 136-15,5 1-76 16,10-24-152-16,-4 5 40 0</inkml:trace>
  <inkml:trace contextRef="#ctx0" brushRef="#br0" timeOffset="3">1965 2451 1308 0,'-43'9'484'0,"43"-9"-376"0,-21 15-28 16,10-11 396-1,6 1-276-15,-6-5 40 0,6 0-144 16,5-9-88 0,10-1-8-16,12-9-596 0,4 0 324 15</inkml:trace>
  <inkml:trace contextRef="#ctx0" brushRef="#br0" timeOffset="4">2774 303 1016 0,'-6'5'376'0,"6"-5"-292"0,-10-5-20 0,10-5 216 16,5 6-164-16,6-20 132 15,5 0-144-15,16-23 40 16,5 0-84-16,16-5-8 15,6 9-32-15,10 10-40 16,0 19 12 0,0 9-8-16,-10 15 8 0,-17 23 24 15,-4 9-8-15,-28 29 4 16,-10 5-4-16,-26 19 4 16,-1-1-8-16,-26 24 8 15,0-9-8-15,-17 10-4 16,17-11 4-16,-5-4-16 15,20-14 8-15,6-9 4 16,16-10 0-16,16-19 16 16,11-5-8-16,26-9 60 15,6-5-40-15,21-9 16 16,0-1-28-16,10-4-168 16,-5 0 84-16,6-9-740 15,-11-1 444-15</inkml:trace>
  <inkml:trace contextRef="#ctx0" brushRef="#br0" timeOffset="5">3146 2451 1744 0,'-5'-28'648'0,"5"28"-504"0,-5-5-40 0,5 5-340 15,5 9 108-15</inkml:trace>
</inkml:ink>
</file>

<file path=ppt/ink/ink9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5-08T11:37:35.497"/>
    </inkml:context>
    <inkml:brush xml:id="br0">
      <inkml:brushProperty name="width" value="0.1" units="cm"/>
      <inkml:brushProperty name="height" value="0.1" units="cm"/>
      <inkml:brushProperty name="color" value="#FF8000"/>
      <inkml:brushProperty name="fitToCurve" value="1"/>
    </inkml:brush>
  </inkml:definitions>
  <inkml:trace contextRef="#ctx0" brushRef="#br0">369 105 652 0,'-12'-16'244'0,"12"16"-192"0,6-10-12 16,-6 5 268-1,6 5-176-15,-6-5 152 16,0 5-168-16,0-5 64 16,0 10-108-16,0-10 88 15,0 5-96-15,0-5 8 16,0 10-48-16,0-5 68 0,0 0-56 16,0 0 68-16,5 10-64 0,-5 0 36 15,0 5-44-15,-5 1 8 16,-1 4-24-16,-6 11 20 15,1 5-24-15,-6 15-4 16,5 5-4-16,-17 5 4 16,12 0-4-16,-12 1-4 15,6-1 4-15,-11 0 4 16,5 1-4-16,-5-6 8 16,5-5-8-16,0-5 40 15,6-5-20-15,6-11 40 16,6 1-36-16,5-6 28 15,6 1-28-15,6-11 16 16,11-4-24-16,6-6 8 16,6 0-16-16,5-10-8 15,6 5 0-15,0-11 12 16,6 11-8-16,0-5 16 16,-5 5-16-16,-1-10-4 15,-6 5 0-15,7-5-16 16,-7 10 8-16,0-10 4 15,-5 10 0-15,0 0-264 16,0 5 144-16</inkml:trace>
  <inkml:trace contextRef="#ctx0" brushRef="#br0" timeOffset="1">886 181 984 0,'-6'-5'368'0,"6"5"-288"0,-12 10-20 15,7-5 80 1,5 6-88-16,-6 4 60 16,0 5-68-16,0 11 84 15,6 5-72-15,-5 15 88 16,10 0-84-16,-5 5 32 16,0-5-52-16,0 0 48 0,0-5-52 0,-5-5 72 15,5 0-60-15,-6-5-24 16,0-6-16-16,-5-4 16 15,11-6-12-15,-6 1 24 16,6-6-24-16,-6-5-32 16,12 0 12-16,-6-4 28 15,0-1-12-15,0-10-44 16,0-1 20-16,0-9-252 16,0 0 148-16,0-16-408 15,6 11 296-15</inkml:trace>
  <inkml:trace contextRef="#ctx0" brushRef="#br0" timeOffset="2">851 197 696 0,'-6'-6'256'0,"6"6"-196"0,0-5-20 16,0 0 252 0,12 0-168-16,-1-5 116 15,12 5-140-15,6-11 80 16,6 6-104-16,-1-5 100 0,6 10-100 0,-5-11-20 16,-1 11-36-1,-5 0-24-15,5 5 0 16,-5 0-120-16,6 5 68 0,-12-5-232 15,0 5 160-15,-6-5-152 16,0 6 160-16</inkml:trace>
  <inkml:trace contextRef="#ctx0" brushRef="#br0" timeOffset="3">886 656 924 0,'-18'0'340'0,"18"0"-260"0,6-10-28 0,-6 0 160 16,12 10-128-16,-1-11 20 16,12 1-64-16,0-5-16 15,6 5-16-15,5-11 12 16,7 11-12-16,-1-10-4 15,-6 4 0-15,-5 1-200 16,-6 5 108-16,-6 5-256 16,6 10 196-16,-6 0-344 15,1 10 276-15</inkml:trace>
  <inkml:trace contextRef="#ctx0" brushRef="#br0" timeOffset="4">794 911 1256 0,'-12'0'464'0,"12"0"-360"0,0 11-28 0,0-11 248 15,0 0-192-15,6 0 132 16,11 5-152-16,6-5 124 15,12 0-136-15,5-10 48 16,6 4-88-16,0-4-36 16,0 10-12-16,6-10-100 15,-7 5 48-15,1-10-372 16,0-1 228-16,0-9-828 16,0-1 564-16</inkml:trace>
  <inkml:trace contextRef="#ctx0" brushRef="#br0" timeOffset="5">1472 237 1080 0,'-18'-5'400'0,"18"5"-312"0,-11 10-24 0,5 1 116 16,6 9-112-16,-11 11 112 15,11 10-100-15,-6 10 100 16,12 0-104-16,-6 10 68 16,11-5-84-16,-5 0 56 15,0 1-64-15,-1-11 16 16,7-1-40-16,-12-9-8 15,6 0-12-15,-6-10-112 16,5-1 56-16,-5-15-568 16,0-5 336-16</inkml:trace>
  <inkml:trace contextRef="#ctx0" brushRef="#br0" timeOffset="6">1615 186 1016 0,'-23'16'376'0,"23"-16"-292"0,-5 20-20 15,5-10 296 1,11 0-208-16,6-10 116 0,6 6-156 0,6-17 76 15,11 6-108-15,6-10 12 16,0 5-56-16,6-6-24 16,-6 11-4-16,0-10-36 15,-6 10 16-15,-6-10-312 16,1 9 176-16,-6 1-528 16,-6 5 380-16</inkml:trace>
  <inkml:trace contextRef="#ctx0" brushRef="#br0" timeOffset="7">1954 365 892 0,'-17'31'332'0,"17"-31"-260"0,-6 46-20 0,1-21 176 15,10 1-136-15,-5 15 124 16,6 5-128-16,-6 5 16 15,6 0-60-15,-6-5-28 16,6 0-8-16,-6 0-88 16,0-11 44-16</inkml:trace>
  <inkml:trace contextRef="#ctx0" brushRef="#br0" timeOffset="8">2213 340 904 0,'-6'35'332'0,"6"-35"-256"0,-6 51-24 0,1-25 80 16,10 4-84-16,-5 11 16 15,0 0-40-15,0 0-32 16,6 0 4-16,0-5 8 16,5-6 0-16,-5-4-4 15,6-1 4-15,-7-20-260 16,1 1 140-16,0-22-464 16,0 1 324-16</inkml:trace>
  <inkml:trace contextRef="#ctx0" brushRef="#br0" timeOffset="9">2207 304 756 0,'-11'-26'280'0,"11"26"-216"0,17-10-20 16,-11 5 312-1,-1 0-204-15,7-11 132 16,11 1-164-16,0-5 84 16,5 4-120-16,13-9 52 15,-1 10-76-15,6-11 0 16,-6 11-36-16,0 4-4 15,1 6-12-15,-7 0-24 16,0 10 8-16,-11-10-200 16,0 5 116-16,-5-10-244 0,5 10 188 0,-18 0-264 15,7 10 236-15</inkml:trace>
  <inkml:trace contextRef="#ctx0" brushRef="#br0" timeOffset="10">2288 723 1028 0,'0'5'380'0,"0"-5"-296"0,11-5-20 0,0-1 260 16,7 1-188-16,10-10 204 15,13 5-200-15,5-16-32 16,0 1-72-16,5-11-16 15,1 10-12-15,0-4-184 16,-6 9 100-16,-12 1-484 16,-5 15 312-16,-12-5-400 15,0 10 368-15</inkml:trace>
  <inkml:trace contextRef="#ctx0" brushRef="#br0" timeOffset="11">2322 906 1320 0,'-6'5'488'0,"6"-5"-380"0,12-5-28 0,-1 0 120 16,6 5-124-16,12-10 128 15,11 5-116-15,6-10-16 16,6 10-48-16,6-16-148 15,-1 11 68-15,12-21-748 16,-6 16 444-16</inkml:trace>
  <inkml:trace contextRef="#ctx0" brushRef="#br0" timeOffset="12">3086 197 632 0,'-23'-16'236'0,"23"16"-184"0,-17 0-16 0,5 0 176 16,12 10-124-16,-11 11 60 16,5 9-84-16,0 22 76 15,6-1-80-15,0 20 104 16,6-5-92-16,0 6 60 16,5-1-76-16,-11-9-4 15,6-11-32-15,-6-21 136 16,0-4-84-16,0-36 20 15,0-6-52-15,-6-40 44 16,6-5-48-16,-5-36 64 16,-1 10-60-16,6-15-8 15,11 20-20-15,7-4-28 16,10 24 8-16,7 6 12 16,5 20 0-16,6 11-20 15,6 9 8-15,-6 16-4 16,0 11 4-16,-23 14 16 15,-6 11-4-15,-29 15 16 16,1 0-12-16,-24 15-4 16,1-4 0-16,-6-1 92 0,5-10-52 15,1-5-8 1,11-5-24-16,0-10 16 0,6-6-16 0,11-10-20 16,6-4 0-16,11-6-4 15,7 0 4-15,16 5 88 16,6 0-48-16,12 0 104 15,5 1-76-15,7 4 76 16,-7 5-76-16,1-4 12 16,-7 4-40-16,1-4 4 15,-6 4-20-15,-6 0-88 16,-5 1 40-16,-1-16-704 16,-5-5 404-16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448F81-88A6-4A59-913E-F7F705EA2E30}" type="datetimeFigureOut">
              <a:rPr lang="x-none" smtClean="0"/>
              <a:t>05/15/2019</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5D63F4-D918-45AB-BC74-6FDE83D45FDD}" type="slidenum">
              <a:rPr lang="x-none" smtClean="0"/>
              <a:t>‹#›</a:t>
            </a:fld>
            <a:endParaRPr lang="x-none"/>
          </a:p>
        </p:txBody>
      </p:sp>
    </p:spTree>
    <p:extLst>
      <p:ext uri="{BB962C8B-B14F-4D97-AF65-F5344CB8AC3E}">
        <p14:creationId xmlns:p14="http://schemas.microsoft.com/office/powerpoint/2010/main" val="3900083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cs.microsoft.com/de-de/azure/batch/batch-api-basics#application-packages"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Source: https://de.wikipedia.org/wiki/Hochleistungsrechnen</a:t>
            </a:r>
            <a:endParaRPr lang="x-none" dirty="0"/>
          </a:p>
        </p:txBody>
      </p:sp>
      <p:sp>
        <p:nvSpPr>
          <p:cNvPr id="4" name="Slide Number Placeholder 3"/>
          <p:cNvSpPr>
            <a:spLocks noGrp="1"/>
          </p:cNvSpPr>
          <p:nvPr>
            <p:ph type="sldNum" sz="quarter" idx="5"/>
          </p:nvPr>
        </p:nvSpPr>
        <p:spPr/>
        <p:txBody>
          <a:bodyPr/>
          <a:lstStyle/>
          <a:p>
            <a:fld id="{8B5D63F4-D918-45AB-BC74-6FDE83D45FDD}" type="slidenum">
              <a:rPr lang="x-none" smtClean="0"/>
              <a:t>5</a:t>
            </a:fld>
            <a:endParaRPr lang="x-none"/>
          </a:p>
        </p:txBody>
      </p:sp>
    </p:spTree>
    <p:extLst>
      <p:ext uri="{BB962C8B-B14F-4D97-AF65-F5344CB8AC3E}">
        <p14:creationId xmlns:p14="http://schemas.microsoft.com/office/powerpoint/2010/main" val="2134657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a:t>Anwendung und Eingabedaten in den Azure Batch hochladen.</a:t>
            </a:r>
          </a:p>
          <a:p>
            <a:pPr marL="228600" indent="-228600">
              <a:buAutoNum type="arabicPeriod"/>
            </a:pPr>
            <a:r>
              <a:rPr lang="de-DE" dirty="0"/>
              <a:t>Pool erzeugen (Dieser kann</a:t>
            </a:r>
            <a:r>
              <a:rPr lang="de-DE" baseline="0" dirty="0"/>
              <a:t> auch automatisch skaliert werden)</a:t>
            </a:r>
            <a:r>
              <a:rPr lang="de-DE" dirty="0"/>
              <a:t>.</a:t>
            </a:r>
          </a:p>
          <a:p>
            <a:pPr marL="228600" indent="-228600">
              <a:buAutoNum type="arabicPeriod"/>
            </a:pPr>
            <a:r>
              <a:rPr lang="de-DE" dirty="0"/>
              <a:t>Job</a:t>
            </a:r>
            <a:r>
              <a:rPr lang="de-DE" baseline="0" dirty="0"/>
              <a:t>/Auftrag erzeugen mit Tasks.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de-DE" baseline="0" dirty="0"/>
              <a:t>Monitoring sollte gestartet werden – Über das Monitoring kann der Task überwacht werden.</a:t>
            </a:r>
          </a:p>
          <a:p>
            <a:pPr marL="228600" indent="-228600">
              <a:buAutoNum type="arabicPeriod"/>
            </a:pPr>
            <a:r>
              <a:rPr lang="de-DE" baseline="0" dirty="0"/>
              <a:t>Die Tasks werden in eine Warteschlagen gesteckt und aus der Warteschlage auf die Computerknoten verteilt.</a:t>
            </a:r>
          </a:p>
          <a:p>
            <a:pPr marL="228600" indent="-228600">
              <a:buAutoNum type="arabicPeriod"/>
            </a:pPr>
            <a:r>
              <a:rPr lang="de-DE" baseline="0" dirty="0"/>
              <a:t>Die Daten werden auf den Computerknoten aus dem Storage geladen</a:t>
            </a:r>
          </a:p>
          <a:p>
            <a:pPr marL="685800" lvl="1" indent="-228600">
              <a:buAutoNum type="arabicPeriod"/>
            </a:pPr>
            <a:r>
              <a:rPr lang="de-DE" baseline="0" dirty="0"/>
              <a:t>Auf dem Computeknoten wird die Software in das Startup Verzeichnis heruntergeladen, wenn ein Startup Task gesetzt ist. – Darüber kann die Maschine aufgesetzt werden.</a:t>
            </a:r>
          </a:p>
          <a:p>
            <a:pPr marL="685800" lvl="1" indent="-228600">
              <a:buAutoNum type="arabicPeriod"/>
            </a:pPr>
            <a:r>
              <a:rPr lang="de-DE" baseline="0" dirty="0"/>
              <a:t>Auf dem </a:t>
            </a:r>
            <a:r>
              <a:rPr lang="de-DE" baseline="0" dirty="0" err="1"/>
              <a:t>Computeknoten</a:t>
            </a:r>
            <a:r>
              <a:rPr lang="de-DE" baseline="0" dirty="0"/>
              <a:t> wird ein oder mehrere Tasks gestartet.</a:t>
            </a:r>
          </a:p>
          <a:p>
            <a:pPr marL="228600" lvl="0" indent="-228600">
              <a:buAutoNum type="arabicPeriod"/>
            </a:pPr>
            <a:r>
              <a:rPr lang="de-DE" baseline="0" dirty="0"/>
              <a:t>Ergebnisse des Task in den Azure Storage hochladen</a:t>
            </a:r>
          </a:p>
          <a:p>
            <a:pPr marL="228600" lvl="0" indent="-228600">
              <a:buAutoNum type="arabicPeriod"/>
            </a:pPr>
            <a:r>
              <a:rPr lang="de-DE" baseline="0" dirty="0"/>
              <a:t>Ergebnisse für die Weiterverarbeitung herunterladen.</a:t>
            </a:r>
          </a:p>
          <a:p>
            <a:pPr marL="228600" lvl="0" indent="-228600">
              <a:buAutoNum type="arabicPeriod"/>
            </a:pPr>
            <a:endParaRPr lang="de-DE" baseline="0" dirty="0"/>
          </a:p>
          <a:p>
            <a:pPr marL="228600" indent="-228600">
              <a:buAutoNum type="arabicPeriod"/>
            </a:pPr>
            <a:endParaRPr lang="de-DE" baseline="0" dirty="0"/>
          </a:p>
        </p:txBody>
      </p:sp>
      <p:sp>
        <p:nvSpPr>
          <p:cNvPr id="4" name="Foliennummernplatzhalter 3"/>
          <p:cNvSpPr>
            <a:spLocks noGrp="1"/>
          </p:cNvSpPr>
          <p:nvPr>
            <p:ph type="sldNum" sz="quarter" idx="10"/>
          </p:nvPr>
        </p:nvSpPr>
        <p:spPr/>
        <p:txBody>
          <a:bodyPr/>
          <a:lstStyle/>
          <a:p>
            <a:fld id="{8B5D63F4-D918-45AB-BC74-6FDE83D45FDD}" type="slidenum">
              <a:rPr lang="x-none" smtClean="0"/>
              <a:t>28</a:t>
            </a:fld>
            <a:endParaRPr lang="x-none"/>
          </a:p>
        </p:txBody>
      </p:sp>
    </p:spTree>
    <p:extLst>
      <p:ext uri="{BB962C8B-B14F-4D97-AF65-F5344CB8AC3E}">
        <p14:creationId xmlns:p14="http://schemas.microsoft.com/office/powerpoint/2010/main" val="375728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a:t>Anwendung und Eingabedaten in den Azure Batch hochladen.</a:t>
            </a:r>
          </a:p>
          <a:p>
            <a:pPr marL="228600" indent="-228600">
              <a:buAutoNum type="arabicPeriod"/>
            </a:pPr>
            <a:r>
              <a:rPr lang="de-DE" dirty="0"/>
              <a:t>Pool erzeugen (Dieser kann</a:t>
            </a:r>
            <a:r>
              <a:rPr lang="de-DE" baseline="0" dirty="0"/>
              <a:t> auch automatisch skaliert werden)</a:t>
            </a:r>
            <a:r>
              <a:rPr lang="de-DE" dirty="0"/>
              <a:t>.</a:t>
            </a:r>
          </a:p>
          <a:p>
            <a:pPr marL="228600" indent="-228600">
              <a:buAutoNum type="arabicPeriod"/>
            </a:pPr>
            <a:r>
              <a:rPr lang="de-DE" dirty="0"/>
              <a:t>Job</a:t>
            </a:r>
            <a:r>
              <a:rPr lang="de-DE" baseline="0" dirty="0"/>
              <a:t>/Auftrag erzeugen mit Tasks.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de-DE" baseline="0" dirty="0"/>
              <a:t>Monitoring sollte gestartet werden – Über das Monitoring kann der Task überwacht werden.</a:t>
            </a:r>
          </a:p>
          <a:p>
            <a:pPr marL="228600" indent="-228600">
              <a:buAutoNum type="arabicPeriod"/>
            </a:pPr>
            <a:r>
              <a:rPr lang="de-DE" baseline="0" dirty="0"/>
              <a:t>Die Tasks werden in eine Warteschlagen gesteckt und aus der Warteschlage auf die Computerknoten verteilt.</a:t>
            </a:r>
          </a:p>
          <a:p>
            <a:pPr marL="228600" indent="-228600">
              <a:buAutoNum type="arabicPeriod"/>
            </a:pPr>
            <a:r>
              <a:rPr lang="de-DE" baseline="0" dirty="0"/>
              <a:t>Die Daten werden auf den Computerknoten aus dem Storage geladen</a:t>
            </a:r>
          </a:p>
          <a:p>
            <a:pPr marL="685800" lvl="1" indent="-228600">
              <a:buAutoNum type="arabicPeriod"/>
            </a:pPr>
            <a:r>
              <a:rPr lang="de-DE" baseline="0" dirty="0"/>
              <a:t>Auf dem Computeknoten wird die Software in das Startup Verzeichnis heruntergeladen, wenn ein Startup Task gesetzt ist. – Darüber kann die Maschine aufgesetzt werden.</a:t>
            </a:r>
          </a:p>
          <a:p>
            <a:pPr marL="685800" lvl="1" indent="-228600">
              <a:buAutoNum type="arabicPeriod"/>
            </a:pPr>
            <a:r>
              <a:rPr lang="de-DE" baseline="0" dirty="0"/>
              <a:t>Auf dem </a:t>
            </a:r>
            <a:r>
              <a:rPr lang="de-DE" baseline="0" dirty="0" err="1"/>
              <a:t>Computeknoten</a:t>
            </a:r>
            <a:r>
              <a:rPr lang="de-DE" baseline="0" dirty="0"/>
              <a:t> wird ein oder mehrere Tasks gestartet.</a:t>
            </a:r>
          </a:p>
          <a:p>
            <a:pPr marL="228600" lvl="0" indent="-228600">
              <a:buAutoNum type="arabicPeriod"/>
            </a:pPr>
            <a:r>
              <a:rPr lang="de-DE" baseline="0" dirty="0"/>
              <a:t>Ergebnisse des Task in den Azure Storage hochladen</a:t>
            </a:r>
          </a:p>
          <a:p>
            <a:pPr marL="228600" lvl="0" indent="-228600">
              <a:buAutoNum type="arabicPeriod"/>
            </a:pPr>
            <a:r>
              <a:rPr lang="de-DE" baseline="0" dirty="0"/>
              <a:t>Ergebnisse für die Weiterverarbeitung herunterladen.</a:t>
            </a:r>
          </a:p>
          <a:p>
            <a:pPr marL="228600" lvl="0" indent="-228600">
              <a:buAutoNum type="arabicPeriod"/>
            </a:pPr>
            <a:endParaRPr lang="de-DE" baseline="0" dirty="0"/>
          </a:p>
          <a:p>
            <a:pPr marL="228600" indent="-228600">
              <a:buAutoNum type="arabicPeriod"/>
            </a:pPr>
            <a:endParaRPr lang="de-DE" baseline="0" dirty="0"/>
          </a:p>
        </p:txBody>
      </p:sp>
      <p:sp>
        <p:nvSpPr>
          <p:cNvPr id="4" name="Foliennummernplatzhalter 3"/>
          <p:cNvSpPr>
            <a:spLocks noGrp="1"/>
          </p:cNvSpPr>
          <p:nvPr>
            <p:ph type="sldNum" sz="quarter" idx="10"/>
          </p:nvPr>
        </p:nvSpPr>
        <p:spPr/>
        <p:txBody>
          <a:bodyPr/>
          <a:lstStyle/>
          <a:p>
            <a:fld id="{8B5D63F4-D918-45AB-BC74-6FDE83D45FDD}" type="slidenum">
              <a:rPr lang="x-none" smtClean="0"/>
              <a:t>30</a:t>
            </a:fld>
            <a:endParaRPr lang="x-none"/>
          </a:p>
        </p:txBody>
      </p:sp>
    </p:spTree>
    <p:extLst>
      <p:ext uri="{BB962C8B-B14F-4D97-AF65-F5344CB8AC3E}">
        <p14:creationId xmlns:p14="http://schemas.microsoft.com/office/powerpoint/2010/main" val="125088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31</a:t>
            </a:fld>
            <a:endParaRPr lang="x-none"/>
          </a:p>
        </p:txBody>
      </p:sp>
    </p:spTree>
    <p:extLst>
      <p:ext uri="{BB962C8B-B14F-4D97-AF65-F5344CB8AC3E}">
        <p14:creationId xmlns:p14="http://schemas.microsoft.com/office/powerpoint/2010/main" val="1419995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a:t>Anwendung und Eingabedaten in den Azure Batch hochladen.</a:t>
            </a:r>
          </a:p>
          <a:p>
            <a:pPr marL="228600" indent="-228600">
              <a:buAutoNum type="arabicPeriod"/>
            </a:pPr>
            <a:r>
              <a:rPr lang="de-DE" dirty="0"/>
              <a:t>Pool erzeugen (Dieser kann</a:t>
            </a:r>
            <a:r>
              <a:rPr lang="de-DE" baseline="0" dirty="0"/>
              <a:t> auch automatisch skaliert werden)</a:t>
            </a:r>
            <a:r>
              <a:rPr lang="de-DE" dirty="0"/>
              <a:t>.</a:t>
            </a:r>
          </a:p>
          <a:p>
            <a:pPr marL="228600" indent="-228600">
              <a:buAutoNum type="arabicPeriod"/>
            </a:pPr>
            <a:r>
              <a:rPr lang="de-DE" dirty="0"/>
              <a:t>Job</a:t>
            </a:r>
            <a:r>
              <a:rPr lang="de-DE" baseline="0" dirty="0"/>
              <a:t>/Auftrag erzeugen mit Tasks.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de-DE" baseline="0" dirty="0"/>
              <a:t>Monitoring sollte gestartet werden – Über das Monitoring kann der Task überwacht werden.</a:t>
            </a:r>
          </a:p>
          <a:p>
            <a:pPr marL="228600" indent="-228600">
              <a:buAutoNum type="arabicPeriod"/>
            </a:pPr>
            <a:r>
              <a:rPr lang="de-DE" baseline="0" dirty="0"/>
              <a:t>Die Tasks werden in eine Warteschlagen gesteckt und aus der Warteschlage auf die Computerknoten verteilt.</a:t>
            </a:r>
          </a:p>
          <a:p>
            <a:pPr marL="228600" indent="-228600">
              <a:buAutoNum type="arabicPeriod"/>
            </a:pPr>
            <a:r>
              <a:rPr lang="de-DE" baseline="0" dirty="0"/>
              <a:t>Die Daten (Resources) werden auf den Computerknoten aus dem Storage geladen und der Task wird gestartet. </a:t>
            </a:r>
          </a:p>
          <a:p>
            <a:pPr marL="228600" indent="-228600">
              <a:buAutoNum type="arabicPeriod"/>
            </a:pPr>
            <a:r>
              <a:rPr lang="de-DE" baseline="0" dirty="0"/>
              <a:t>Ergebnisse des Task in den Azure Storage hochladen</a:t>
            </a:r>
          </a:p>
          <a:p>
            <a:pPr marL="228600" lvl="0" indent="-228600">
              <a:buAutoNum type="arabicPeriod"/>
            </a:pPr>
            <a:r>
              <a:rPr lang="de-DE" baseline="0" dirty="0"/>
              <a:t>Ergebnisse für die Weiterverarbeitung herunterladen.</a:t>
            </a:r>
          </a:p>
          <a:p>
            <a:pPr marL="228600" lvl="0" indent="-228600">
              <a:buAutoNum type="arabicPeriod"/>
            </a:pPr>
            <a:endParaRPr lang="de-DE" baseline="0" dirty="0"/>
          </a:p>
          <a:p>
            <a:pPr marL="228600" indent="-228600">
              <a:buAutoNum type="arabicPeriod"/>
            </a:pPr>
            <a:endParaRPr lang="de-DE" baseline="0" dirty="0"/>
          </a:p>
        </p:txBody>
      </p:sp>
      <p:sp>
        <p:nvSpPr>
          <p:cNvPr id="4" name="Foliennummernplatzhalter 3"/>
          <p:cNvSpPr>
            <a:spLocks noGrp="1"/>
          </p:cNvSpPr>
          <p:nvPr>
            <p:ph type="sldNum" sz="quarter" idx="10"/>
          </p:nvPr>
        </p:nvSpPr>
        <p:spPr/>
        <p:txBody>
          <a:bodyPr/>
          <a:lstStyle/>
          <a:p>
            <a:fld id="{8B5D63F4-D918-45AB-BC74-6FDE83D45FDD}" type="slidenum">
              <a:rPr lang="x-none" smtClean="0"/>
              <a:t>32</a:t>
            </a:fld>
            <a:endParaRPr lang="x-none"/>
          </a:p>
        </p:txBody>
      </p:sp>
    </p:spTree>
    <p:extLst>
      <p:ext uri="{BB962C8B-B14F-4D97-AF65-F5344CB8AC3E}">
        <p14:creationId xmlns:p14="http://schemas.microsoft.com/office/powerpoint/2010/main" val="2117423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kern="1200" dirty="0">
                <a:solidFill>
                  <a:schemeClr val="tx1"/>
                </a:solidFill>
                <a:latin typeface="+mn-lt"/>
                <a:ea typeface="+mn-ea"/>
                <a:cs typeface="+mn-cs"/>
              </a:rPr>
              <a:t>Auswählen einer VM-Größe für Computeknoten in einem Azure Batch-Pool</a:t>
            </a:r>
          </a:p>
          <a:p>
            <a:r>
              <a:rPr lang="en-US" sz="1200" kern="1200" dirty="0">
                <a:solidFill>
                  <a:schemeClr val="tx1"/>
                </a:solidFill>
                <a:latin typeface="+mn-lt"/>
                <a:ea typeface="+mn-ea"/>
                <a:cs typeface="+mn-cs"/>
              </a:rPr>
              <a:t>https://docs.microsoft.com/de-de/azure/batch/batch-pool-vm-sizes</a:t>
            </a:r>
          </a:p>
          <a:p>
            <a:endParaRPr lang="en-US" sz="1200" kern="1200" dirty="0">
              <a:solidFill>
                <a:schemeClr val="tx1"/>
              </a:solidFill>
              <a:latin typeface="+mn-lt"/>
              <a:ea typeface="+mn-ea"/>
              <a:cs typeface="+mn-cs"/>
            </a:endParaRPr>
          </a:p>
          <a:p>
            <a:r>
              <a:rPr lang="en-US" sz="1200" kern="1200" dirty="0" err="1">
                <a:solidFill>
                  <a:schemeClr val="tx1"/>
                </a:solidFill>
                <a:latin typeface="+mn-lt"/>
                <a:ea typeface="+mn-ea"/>
                <a:cs typeface="+mn-cs"/>
              </a:rPr>
              <a:t>Preise</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https://azure.microsoft.com/de-de/pricing/details/batch/</a:t>
            </a:r>
          </a:p>
          <a:p>
            <a:endParaRPr lang="en-US" sz="1200" kern="1200" dirty="0">
              <a:solidFill>
                <a:schemeClr val="tx1"/>
              </a:solidFill>
              <a:latin typeface="+mn-lt"/>
              <a:ea typeface="+mn-ea"/>
              <a:cs typeface="+mn-cs"/>
            </a:endParaRPr>
          </a:p>
          <a:p>
            <a:r>
              <a:rPr lang="en-US" sz="1200" kern="1200" dirty="0" err="1">
                <a:solidFill>
                  <a:schemeClr val="tx1"/>
                </a:solidFill>
                <a:latin typeface="+mn-lt"/>
                <a:ea typeface="+mn-ea"/>
                <a:cs typeface="+mn-cs"/>
              </a:rPr>
              <a:t>Größen</a:t>
            </a:r>
            <a:r>
              <a:rPr lang="en-US" sz="1200" kern="1200" dirty="0">
                <a:solidFill>
                  <a:schemeClr val="tx1"/>
                </a:solidFill>
                <a:latin typeface="+mn-lt"/>
                <a:ea typeface="+mn-ea"/>
                <a:cs typeface="+mn-cs"/>
              </a:rPr>
              <a:t> für </a:t>
            </a:r>
            <a:r>
              <a:rPr lang="en-US" sz="1200" kern="1200" dirty="0" err="1">
                <a:solidFill>
                  <a:schemeClr val="tx1"/>
                </a:solidFill>
                <a:latin typeface="+mn-lt"/>
                <a:ea typeface="+mn-ea"/>
                <a:cs typeface="+mn-cs"/>
              </a:rPr>
              <a:t>Clouddienste</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https://docs.microsoft.com/de-de/azure/cloud-services/cloud-services-sizes-specs</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38</a:t>
            </a:fld>
            <a:endParaRPr lang="x-none"/>
          </a:p>
        </p:txBody>
      </p:sp>
    </p:spTree>
    <p:extLst>
      <p:ext uri="{BB962C8B-B14F-4D97-AF65-F5344CB8AC3E}">
        <p14:creationId xmlns:p14="http://schemas.microsoft.com/office/powerpoint/2010/main" val="1597580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kern="1200" dirty="0">
                <a:solidFill>
                  <a:schemeClr val="tx1"/>
                </a:solidFill>
                <a:latin typeface="+mn-lt"/>
                <a:ea typeface="+mn-ea"/>
                <a:cs typeface="+mn-cs"/>
              </a:rPr>
              <a:t>Auswählen einer VM-Größe für Computeknoten in einem Azure Batch-Pool</a:t>
            </a:r>
          </a:p>
          <a:p>
            <a:r>
              <a:rPr lang="en-US" sz="1200" kern="1200" dirty="0">
                <a:solidFill>
                  <a:schemeClr val="tx1"/>
                </a:solidFill>
                <a:latin typeface="+mn-lt"/>
                <a:ea typeface="+mn-ea"/>
                <a:cs typeface="+mn-cs"/>
              </a:rPr>
              <a:t>https://docs.microsoft.com/de-de/azure/batch/batch-pool-vm-sizes</a:t>
            </a:r>
          </a:p>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39</a:t>
            </a:fld>
            <a:endParaRPr lang="x-none"/>
          </a:p>
        </p:txBody>
      </p:sp>
    </p:spTree>
    <p:extLst>
      <p:ext uri="{BB962C8B-B14F-4D97-AF65-F5344CB8AC3E}">
        <p14:creationId xmlns:p14="http://schemas.microsoft.com/office/powerpoint/2010/main" val="251909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latin typeface="+mn-lt"/>
                <a:ea typeface="+mn-ea"/>
                <a:cs typeface="+mn-cs"/>
              </a:rPr>
              <a:t>Größen</a:t>
            </a:r>
            <a:r>
              <a:rPr lang="en-US" sz="1200" kern="1200" dirty="0">
                <a:solidFill>
                  <a:schemeClr val="tx1"/>
                </a:solidFill>
                <a:latin typeface="+mn-lt"/>
                <a:ea typeface="+mn-ea"/>
                <a:cs typeface="+mn-cs"/>
              </a:rPr>
              <a:t> für </a:t>
            </a:r>
            <a:r>
              <a:rPr lang="en-US" sz="1200" kern="1200" dirty="0" err="1">
                <a:solidFill>
                  <a:schemeClr val="tx1"/>
                </a:solidFill>
                <a:latin typeface="+mn-lt"/>
                <a:ea typeface="+mn-ea"/>
                <a:cs typeface="+mn-cs"/>
              </a:rPr>
              <a:t>Clouddienste</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https://docs.microsoft.com/de-de/azure/cloud-services/cloud-services-sizes-specs</a:t>
            </a:r>
            <a:endParaRPr lang="LID4096" dirty="0"/>
          </a:p>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40</a:t>
            </a:fld>
            <a:endParaRPr lang="x-none"/>
          </a:p>
        </p:txBody>
      </p:sp>
    </p:spTree>
    <p:extLst>
      <p:ext uri="{BB962C8B-B14F-4D97-AF65-F5344CB8AC3E}">
        <p14:creationId xmlns:p14="http://schemas.microsoft.com/office/powerpoint/2010/main" val="23107287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43</a:t>
            </a:fld>
            <a:endParaRPr lang="x-none"/>
          </a:p>
        </p:txBody>
      </p:sp>
    </p:spTree>
    <p:extLst>
      <p:ext uri="{BB962C8B-B14F-4D97-AF65-F5344CB8AC3E}">
        <p14:creationId xmlns:p14="http://schemas.microsoft.com/office/powerpoint/2010/main" val="234850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SKU (Stock Keeping Unit)</a:t>
            </a:r>
          </a:p>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46</a:t>
            </a:fld>
            <a:endParaRPr lang="x-none"/>
          </a:p>
        </p:txBody>
      </p:sp>
    </p:spTree>
    <p:extLst>
      <p:ext uri="{BB962C8B-B14F-4D97-AF65-F5344CB8AC3E}">
        <p14:creationId xmlns:p14="http://schemas.microsoft.com/office/powerpoint/2010/main" val="844916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Video 2</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47</a:t>
            </a:fld>
            <a:endParaRPr lang="x-none"/>
          </a:p>
        </p:txBody>
      </p:sp>
    </p:spTree>
    <p:extLst>
      <p:ext uri="{BB962C8B-B14F-4D97-AF65-F5344CB8AC3E}">
        <p14:creationId xmlns:p14="http://schemas.microsoft.com/office/powerpoint/2010/main" val="997294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Sequenzierung</a:t>
            </a:r>
            <a:r>
              <a:rPr lang="en-US" dirty="0"/>
              <a:t> </a:t>
            </a:r>
            <a:r>
              <a:rPr lang="en-US" dirty="0" err="1"/>
              <a:t>braucht</a:t>
            </a:r>
            <a:r>
              <a:rPr lang="en-US" dirty="0"/>
              <a:t> man </a:t>
            </a:r>
            <a:r>
              <a:rPr lang="en-US" dirty="0" err="1"/>
              <a:t>z.B</a:t>
            </a:r>
            <a:r>
              <a:rPr lang="en-US" dirty="0"/>
              <a:t>. für die </a:t>
            </a:r>
            <a:r>
              <a:rPr lang="en-US" dirty="0" err="1"/>
              <a:t>Erstellung</a:t>
            </a:r>
            <a:r>
              <a:rPr lang="en-US" dirty="0"/>
              <a:t> </a:t>
            </a:r>
            <a:r>
              <a:rPr lang="en-US" dirty="0" err="1"/>
              <a:t>personalisierter</a:t>
            </a:r>
            <a:r>
              <a:rPr lang="en-US" dirty="0"/>
              <a:t> Krebs </a:t>
            </a:r>
            <a:r>
              <a:rPr lang="en-US" dirty="0" err="1"/>
              <a:t>Medizin</a:t>
            </a:r>
            <a:r>
              <a:rPr lang="en-US" dirty="0"/>
              <a:t>, die auf den </a:t>
            </a:r>
            <a:r>
              <a:rPr lang="en-US" dirty="0" err="1"/>
              <a:t>entsprechenden</a:t>
            </a:r>
            <a:r>
              <a:rPr lang="en-US" dirty="0"/>
              <a:t> Krebs </a:t>
            </a:r>
            <a:r>
              <a:rPr lang="en-US" dirty="0" err="1"/>
              <a:t>zugeschnitten</a:t>
            </a:r>
            <a:r>
              <a:rPr lang="en-US" dirty="0"/>
              <a:t> </a:t>
            </a:r>
            <a:r>
              <a:rPr lang="en-US" dirty="0" err="1"/>
              <a:t>ist</a:t>
            </a:r>
            <a:r>
              <a:rPr lang="en-US" dirty="0"/>
              <a:t>.</a:t>
            </a:r>
          </a:p>
          <a:p>
            <a:r>
              <a:rPr lang="en-US" dirty="0"/>
              <a:t>DNA </a:t>
            </a:r>
            <a:r>
              <a:rPr lang="en-US" dirty="0" err="1"/>
              <a:t>Täger</a:t>
            </a:r>
            <a:r>
              <a:rPr lang="en-US" dirty="0"/>
              <a:t> der </a:t>
            </a:r>
            <a:r>
              <a:rPr lang="en-US" dirty="0" err="1"/>
              <a:t>Erbinformationen</a:t>
            </a:r>
            <a:endParaRPr lang="en-US" dirty="0"/>
          </a:p>
          <a:p>
            <a:r>
              <a:rPr lang="en-US" dirty="0" err="1"/>
              <a:t>Sequenzierung</a:t>
            </a:r>
            <a:r>
              <a:rPr lang="en-US" dirty="0"/>
              <a:t> </a:t>
            </a:r>
            <a:r>
              <a:rPr lang="en-US" dirty="0" err="1"/>
              <a:t>ist</a:t>
            </a:r>
            <a:r>
              <a:rPr lang="en-US" dirty="0"/>
              <a:t> die </a:t>
            </a:r>
            <a:r>
              <a:rPr lang="en-US" dirty="0" err="1"/>
              <a:t>Analyse</a:t>
            </a:r>
            <a:r>
              <a:rPr lang="en-US" dirty="0"/>
              <a:t> des </a:t>
            </a:r>
            <a:r>
              <a:rPr lang="en-US" dirty="0" err="1"/>
              <a:t>Aufbaus</a:t>
            </a:r>
            <a:r>
              <a:rPr lang="en-US" dirty="0"/>
              <a:t> der DNA</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9</a:t>
            </a:fld>
            <a:endParaRPr lang="x-none"/>
          </a:p>
        </p:txBody>
      </p:sp>
    </p:spTree>
    <p:extLst>
      <p:ext uri="{BB962C8B-B14F-4D97-AF65-F5344CB8AC3E}">
        <p14:creationId xmlns:p14="http://schemas.microsoft.com/office/powerpoint/2010/main" val="1642589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Video 3</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53</a:t>
            </a:fld>
            <a:endParaRPr lang="x-none"/>
          </a:p>
        </p:txBody>
      </p:sp>
    </p:spTree>
    <p:extLst>
      <p:ext uri="{BB962C8B-B14F-4D97-AF65-F5344CB8AC3E}">
        <p14:creationId xmlns:p14="http://schemas.microsoft.com/office/powerpoint/2010/main" val="1896448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59</a:t>
            </a:fld>
            <a:endParaRPr lang="x-none"/>
          </a:p>
        </p:txBody>
      </p:sp>
    </p:spTree>
    <p:extLst>
      <p:ext uri="{BB962C8B-B14F-4D97-AF65-F5344CB8AC3E}">
        <p14:creationId xmlns:p14="http://schemas.microsoft.com/office/powerpoint/2010/main" val="4133054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Alles auf einen Blick....</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63</a:t>
            </a:fld>
            <a:endParaRPr lang="x-none"/>
          </a:p>
        </p:txBody>
      </p:sp>
    </p:spTree>
    <p:extLst>
      <p:ext uri="{BB962C8B-B14F-4D97-AF65-F5344CB8AC3E}">
        <p14:creationId xmlns:p14="http://schemas.microsoft.com/office/powerpoint/2010/main" val="2736073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optionale </a:t>
            </a:r>
            <a:r>
              <a:rPr lang="de-DE" sz="1200" b="0" i="1" u="none" strike="noStrike" kern="1200" dirty="0">
                <a:solidFill>
                  <a:schemeClr val="tx1"/>
                </a:solidFill>
                <a:effectLst/>
                <a:latin typeface="+mn-lt"/>
                <a:ea typeface="+mn-ea"/>
                <a:cs typeface="+mn-cs"/>
              </a:rPr>
              <a:t>Starttask</a:t>
            </a:r>
            <a:r>
              <a:rPr lang="de-DE" sz="1200" b="0" i="0" u="none" strike="noStrike" kern="1200" dirty="0">
                <a:solidFill>
                  <a:schemeClr val="tx1"/>
                </a:solidFill>
                <a:effectLst/>
                <a:latin typeface="+mn-lt"/>
                <a:ea typeface="+mn-ea"/>
                <a:cs typeface="+mn-cs"/>
              </a:rPr>
              <a:t> wird auf jedem Knoten ausgeführt, wenn dieser dem Pool hinzugefügt wird, sowie bei jedem Neustart oder Reimaging eines Knotens. Der Starttask eignet sich besonders gut zum Vorbereiten von Computeknoten für die Ausführung von Tasks, z.B. das Installieren der Anwendungen, die von den Tasks auf den Computeknoten ausgeführt werden.</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64</a:t>
            </a:fld>
            <a:endParaRPr lang="x-none"/>
          </a:p>
        </p:txBody>
      </p:sp>
    </p:spTree>
    <p:extLst>
      <p:ext uri="{BB962C8B-B14F-4D97-AF65-F5344CB8AC3E}">
        <p14:creationId xmlns:p14="http://schemas.microsoft.com/office/powerpoint/2010/main" val="1164994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Sie können </a:t>
            </a:r>
            <a:r>
              <a:rPr lang="de-DE" sz="1200" b="0" i="0" u="sng" strike="noStrike" kern="1200" dirty="0">
                <a:solidFill>
                  <a:schemeClr val="tx1"/>
                </a:solidFill>
                <a:effectLst/>
                <a:latin typeface="+mn-lt"/>
                <a:ea typeface="+mn-ea"/>
                <a:cs typeface="+mn-cs"/>
                <a:hlinkClick r:id="rId3"/>
              </a:rPr>
              <a:t>Anwendungspakete</a:t>
            </a:r>
            <a:r>
              <a:rPr lang="de-DE" sz="1200" b="0" i="0" u="none" strike="noStrike" kern="1200" dirty="0">
                <a:solidFill>
                  <a:schemeClr val="tx1"/>
                </a:solidFill>
                <a:effectLst/>
                <a:latin typeface="+mn-lt"/>
                <a:ea typeface="+mn-ea"/>
                <a:cs typeface="+mn-cs"/>
              </a:rPr>
              <a:t> für die Bereitstellung auf den Computeknoten im Pool festlegen. Anwendungspakete bieten eine vereinfachte Bereitstellung und Versionsverwaltung der Anwendungen, die von Ihren Tasks ausgeführt werden. Die Anwendungspakete, die Sie für einen Pool angeben, werden auf jedem Knoten installiert, der dem Pool hinzugefügt wird, sowie wenn der Knoten neu gestartet oder ein Reimaging durchgeführt wird.</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65</a:t>
            </a:fld>
            <a:endParaRPr lang="x-none"/>
          </a:p>
        </p:txBody>
      </p:sp>
    </p:spTree>
    <p:extLst>
      <p:ext uri="{BB962C8B-B14F-4D97-AF65-F5344CB8AC3E}">
        <p14:creationId xmlns:p14="http://schemas.microsoft.com/office/powerpoint/2010/main" val="2512946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https://docs.microsoft.com/de-de/azure/batch/batch-mpi</a:t>
            </a:r>
          </a:p>
          <a:p>
            <a:r>
              <a:rPr lang="de-DE" dirty="0"/>
              <a:t>https://docs.microsoft.com/en-us/message-passing-interface/microsoft-mpi</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68</a:t>
            </a:fld>
            <a:endParaRPr lang="x-none"/>
          </a:p>
        </p:txBody>
      </p:sp>
    </p:spTree>
    <p:extLst>
      <p:ext uri="{BB962C8B-B14F-4D97-AF65-F5344CB8AC3E}">
        <p14:creationId xmlns:p14="http://schemas.microsoft.com/office/powerpoint/2010/main" val="1704247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69</a:t>
            </a:fld>
            <a:endParaRPr lang="x-none"/>
          </a:p>
        </p:txBody>
      </p:sp>
    </p:spTree>
    <p:extLst>
      <p:ext uri="{BB962C8B-B14F-4D97-AF65-F5344CB8AC3E}">
        <p14:creationId xmlns:p14="http://schemas.microsoft.com/office/powerpoint/2010/main" val="1626711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https://azure.microsoft.com/de-de/pricing/details/batch/</a:t>
            </a:r>
            <a:endParaRPr lang="x-none" dirty="0"/>
          </a:p>
        </p:txBody>
      </p:sp>
      <p:sp>
        <p:nvSpPr>
          <p:cNvPr id="4" name="Slide Number Placeholder 3"/>
          <p:cNvSpPr>
            <a:spLocks noGrp="1"/>
          </p:cNvSpPr>
          <p:nvPr>
            <p:ph type="sldNum" sz="quarter" idx="5"/>
          </p:nvPr>
        </p:nvSpPr>
        <p:spPr/>
        <p:txBody>
          <a:bodyPr/>
          <a:lstStyle/>
          <a:p>
            <a:fld id="{8B5D63F4-D918-45AB-BC74-6FDE83D45FDD}" type="slidenum">
              <a:rPr lang="x-none" smtClean="0"/>
              <a:t>76</a:t>
            </a:fld>
            <a:endParaRPr lang="x-none"/>
          </a:p>
        </p:txBody>
      </p:sp>
    </p:spTree>
    <p:extLst>
      <p:ext uri="{BB962C8B-B14F-4D97-AF65-F5344CB8AC3E}">
        <p14:creationId xmlns:p14="http://schemas.microsoft.com/office/powerpoint/2010/main" val="6350965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8B5D63F4-D918-45AB-BC74-6FDE83D45FDD}" type="slidenum">
              <a:rPr lang="x-none" smtClean="0"/>
              <a:t>77</a:t>
            </a:fld>
            <a:endParaRPr lang="x-none"/>
          </a:p>
        </p:txBody>
      </p:sp>
    </p:spTree>
    <p:extLst>
      <p:ext uri="{BB962C8B-B14F-4D97-AF65-F5344CB8AC3E}">
        <p14:creationId xmlns:p14="http://schemas.microsoft.com/office/powerpoint/2010/main" val="300434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Source: https://azure.microsoft.com/de-de/pricing/details/batch/ - </a:t>
            </a:r>
            <a:r>
              <a:rPr lang="de-DE" i="1" dirty="0"/>
              <a:t>(Abrechnung der VM‘s auf minuten Basis – Link)</a:t>
            </a:r>
            <a:endParaRPr lang="x-none" i="1" dirty="0"/>
          </a:p>
          <a:p>
            <a:endParaRPr lang="x-none" dirty="0"/>
          </a:p>
        </p:txBody>
      </p:sp>
      <p:sp>
        <p:nvSpPr>
          <p:cNvPr id="4" name="Slide Number Placeholder 3"/>
          <p:cNvSpPr>
            <a:spLocks noGrp="1"/>
          </p:cNvSpPr>
          <p:nvPr>
            <p:ph type="sldNum" sz="quarter" idx="5"/>
          </p:nvPr>
        </p:nvSpPr>
        <p:spPr/>
        <p:txBody>
          <a:bodyPr/>
          <a:lstStyle/>
          <a:p>
            <a:fld id="{8B5D63F4-D918-45AB-BC74-6FDE83D45FDD}" type="slidenum">
              <a:rPr lang="x-none" smtClean="0"/>
              <a:t>78</a:t>
            </a:fld>
            <a:endParaRPr lang="x-none"/>
          </a:p>
        </p:txBody>
      </p:sp>
    </p:spTree>
    <p:extLst>
      <p:ext uri="{BB962C8B-B14F-4D97-AF65-F5344CB8AC3E}">
        <p14:creationId xmlns:p14="http://schemas.microsoft.com/office/powerpoint/2010/main" val="2976874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Gel Electrophoresis</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10</a:t>
            </a:fld>
            <a:endParaRPr lang="x-none"/>
          </a:p>
        </p:txBody>
      </p:sp>
    </p:spTree>
    <p:extLst>
      <p:ext uri="{BB962C8B-B14F-4D97-AF65-F5344CB8AC3E}">
        <p14:creationId xmlns:p14="http://schemas.microsoft.com/office/powerpoint/2010/main" val="22865241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wenn </a:t>
            </a:r>
            <a:r>
              <a:rPr lang="en-US" dirty="0" err="1"/>
              <a:t>Ihr</a:t>
            </a:r>
            <a:r>
              <a:rPr lang="en-US" dirty="0"/>
              <a:t> was neu </a:t>
            </a:r>
            <a:r>
              <a:rPr lang="en-US" dirty="0" err="1"/>
              <a:t>schreiben</a:t>
            </a:r>
            <a:r>
              <a:rPr lang="en-US" dirty="0"/>
              <a:t> </a:t>
            </a:r>
            <a:r>
              <a:rPr lang="en-US" dirty="0" err="1"/>
              <a:t>wollt</a:t>
            </a:r>
            <a:r>
              <a:rPr lang="en-US" dirty="0"/>
              <a:t>, </a:t>
            </a:r>
            <a:r>
              <a:rPr lang="en-US" dirty="0" err="1"/>
              <a:t>dann</a:t>
            </a:r>
            <a:r>
              <a:rPr lang="en-US" dirty="0"/>
              <a:t> </a:t>
            </a:r>
            <a:r>
              <a:rPr lang="en-US" dirty="0" err="1"/>
              <a:t>benutyt</a:t>
            </a:r>
            <a:r>
              <a:rPr lang="en-US" dirty="0"/>
              <a:t> .NET Core.</a:t>
            </a:r>
            <a:endParaRPr lang="x-none" dirty="0"/>
          </a:p>
        </p:txBody>
      </p:sp>
      <p:sp>
        <p:nvSpPr>
          <p:cNvPr id="4" name="Slide Number Placeholder 3"/>
          <p:cNvSpPr>
            <a:spLocks noGrp="1"/>
          </p:cNvSpPr>
          <p:nvPr>
            <p:ph type="sldNum" sz="quarter" idx="5"/>
          </p:nvPr>
        </p:nvSpPr>
        <p:spPr/>
        <p:txBody>
          <a:bodyPr/>
          <a:lstStyle/>
          <a:p>
            <a:fld id="{8B5D63F4-D918-45AB-BC74-6FDE83D45FDD}" type="slidenum">
              <a:rPr lang="x-none" smtClean="0"/>
              <a:t>79</a:t>
            </a:fld>
            <a:endParaRPr lang="x-none"/>
          </a:p>
        </p:txBody>
      </p:sp>
    </p:spTree>
    <p:extLst>
      <p:ext uri="{BB962C8B-B14F-4D97-AF65-F5344CB8AC3E}">
        <p14:creationId xmlns:p14="http://schemas.microsoft.com/office/powerpoint/2010/main" val="943282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13</a:t>
            </a:fld>
            <a:endParaRPr lang="x-none"/>
          </a:p>
        </p:txBody>
      </p:sp>
    </p:spTree>
    <p:extLst>
      <p:ext uri="{BB962C8B-B14F-4D97-AF65-F5344CB8AC3E}">
        <p14:creationId xmlns:p14="http://schemas.microsoft.com/office/powerpoint/2010/main" val="365676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https://azure.microsoft.com/de-de/services/batch/</a:t>
            </a:r>
            <a:endParaRPr lang="x-none" dirty="0"/>
          </a:p>
        </p:txBody>
      </p:sp>
      <p:sp>
        <p:nvSpPr>
          <p:cNvPr id="4" name="Slide Number Placeholder 3"/>
          <p:cNvSpPr>
            <a:spLocks noGrp="1"/>
          </p:cNvSpPr>
          <p:nvPr>
            <p:ph type="sldNum" sz="quarter" idx="5"/>
          </p:nvPr>
        </p:nvSpPr>
        <p:spPr/>
        <p:txBody>
          <a:bodyPr/>
          <a:lstStyle/>
          <a:p>
            <a:fld id="{8B5D63F4-D918-45AB-BC74-6FDE83D45FDD}" type="slidenum">
              <a:rPr lang="x-none" smtClean="0"/>
              <a:t>16</a:t>
            </a:fld>
            <a:endParaRPr lang="x-none"/>
          </a:p>
        </p:txBody>
      </p:sp>
    </p:spTree>
    <p:extLst>
      <p:ext uri="{BB962C8B-B14F-4D97-AF65-F5344CB8AC3E}">
        <p14:creationId xmlns:p14="http://schemas.microsoft.com/office/powerpoint/2010/main" val="444185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8B5D63F4-D918-45AB-BC74-6FDE83D45FDD}" type="slidenum">
              <a:rPr lang="x-none" smtClean="0"/>
              <a:t>18</a:t>
            </a:fld>
            <a:endParaRPr lang="x-none"/>
          </a:p>
        </p:txBody>
      </p:sp>
    </p:spTree>
    <p:extLst>
      <p:ext uri="{BB962C8B-B14F-4D97-AF65-F5344CB8AC3E}">
        <p14:creationId xmlns:p14="http://schemas.microsoft.com/office/powerpoint/2010/main" val="526699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Video 1</a:t>
            </a:r>
            <a:endParaRPr lang="LID4096" dirty="0"/>
          </a:p>
        </p:txBody>
      </p:sp>
      <p:sp>
        <p:nvSpPr>
          <p:cNvPr id="4" name="Slide Number Placeholder 3"/>
          <p:cNvSpPr>
            <a:spLocks noGrp="1"/>
          </p:cNvSpPr>
          <p:nvPr>
            <p:ph type="sldNum" sz="quarter" idx="5"/>
          </p:nvPr>
        </p:nvSpPr>
        <p:spPr/>
        <p:txBody>
          <a:bodyPr/>
          <a:lstStyle/>
          <a:p>
            <a:fld id="{8B5D63F4-D918-45AB-BC74-6FDE83D45FDD}" type="slidenum">
              <a:rPr lang="x-none" smtClean="0"/>
              <a:t>22</a:t>
            </a:fld>
            <a:endParaRPr lang="x-none"/>
          </a:p>
        </p:txBody>
      </p:sp>
    </p:spTree>
    <p:extLst>
      <p:ext uri="{BB962C8B-B14F-4D97-AF65-F5344CB8AC3E}">
        <p14:creationId xmlns:p14="http://schemas.microsoft.com/office/powerpoint/2010/main" val="3939514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a:t>Anwendung und Eingabedaten in den Azure Batch hochladen.</a:t>
            </a:r>
          </a:p>
          <a:p>
            <a:pPr marL="228600" indent="-228600">
              <a:buAutoNum type="arabicPeriod"/>
            </a:pPr>
            <a:r>
              <a:rPr lang="de-DE" dirty="0"/>
              <a:t>Pool erzeugen (Dieser kann</a:t>
            </a:r>
            <a:r>
              <a:rPr lang="de-DE" baseline="0" dirty="0"/>
              <a:t> auch automatisch skaliert werden)</a:t>
            </a:r>
            <a:r>
              <a:rPr lang="de-DE" dirty="0"/>
              <a:t>.</a:t>
            </a:r>
          </a:p>
          <a:p>
            <a:pPr marL="228600" indent="-228600">
              <a:buAutoNum type="arabicPeriod"/>
            </a:pPr>
            <a:r>
              <a:rPr lang="de-DE" dirty="0"/>
              <a:t>Job</a:t>
            </a:r>
            <a:r>
              <a:rPr lang="de-DE" baseline="0" dirty="0"/>
              <a:t>/Auftrag erzeugen mit Tasks.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de-DE" baseline="0" dirty="0"/>
              <a:t>Monitoring sollte gestartet werden – Über das Monitoring kann der Task überwacht werden.</a:t>
            </a:r>
          </a:p>
          <a:p>
            <a:pPr marL="228600" indent="-228600">
              <a:buAutoNum type="arabicPeriod"/>
            </a:pPr>
            <a:r>
              <a:rPr lang="de-DE" baseline="0" dirty="0"/>
              <a:t>Die Tasks werden in eine Warteschlagen gesteckt und aus der Warteschlage auf die Computerknoten verteilt.</a:t>
            </a:r>
          </a:p>
          <a:p>
            <a:pPr marL="228600" indent="-228600">
              <a:buAutoNum type="arabicPeriod"/>
            </a:pPr>
            <a:r>
              <a:rPr lang="de-DE" baseline="0" dirty="0"/>
              <a:t>Die Daten werden auf den Computerknoten aus dem Storage geladen</a:t>
            </a:r>
          </a:p>
          <a:p>
            <a:pPr marL="685800" lvl="1" indent="-228600">
              <a:buAutoNum type="arabicPeriod"/>
            </a:pPr>
            <a:r>
              <a:rPr lang="de-DE" baseline="0" dirty="0"/>
              <a:t>Auf dem Computeknoten wird die Software in das Startup Verzeichnis heruntergeladen, wenn ein Startup Task gesetzt ist. – Darüber kann die Maschine aufgesetzt werden.</a:t>
            </a:r>
          </a:p>
          <a:p>
            <a:pPr marL="685800" lvl="1" indent="-228600">
              <a:buAutoNum type="arabicPeriod"/>
            </a:pPr>
            <a:r>
              <a:rPr lang="de-DE" baseline="0" dirty="0"/>
              <a:t>Auf dem </a:t>
            </a:r>
            <a:r>
              <a:rPr lang="de-DE" baseline="0" dirty="0" err="1"/>
              <a:t>Computeknoten</a:t>
            </a:r>
            <a:r>
              <a:rPr lang="de-DE" baseline="0" dirty="0"/>
              <a:t> wird ein oder mehrere Tasks gestartet.</a:t>
            </a:r>
          </a:p>
          <a:p>
            <a:pPr marL="228600" lvl="0" indent="-228600">
              <a:buAutoNum type="arabicPeriod"/>
            </a:pPr>
            <a:r>
              <a:rPr lang="de-DE" baseline="0" dirty="0"/>
              <a:t>Ergebnisse des Task in den Azure Storage hochladen</a:t>
            </a:r>
          </a:p>
          <a:p>
            <a:pPr marL="228600" lvl="0" indent="-228600">
              <a:buAutoNum type="arabicPeriod"/>
            </a:pPr>
            <a:r>
              <a:rPr lang="de-DE" baseline="0" dirty="0"/>
              <a:t>Ergebnisse für die Weiterverarbeitung herunterladen.</a:t>
            </a:r>
          </a:p>
          <a:p>
            <a:pPr marL="228600" lvl="0" indent="-228600">
              <a:buAutoNum type="arabicPeriod"/>
            </a:pPr>
            <a:endParaRPr lang="de-DE" baseline="0" dirty="0"/>
          </a:p>
          <a:p>
            <a:pPr marL="228600" indent="-228600">
              <a:buAutoNum type="arabicPeriod"/>
            </a:pPr>
            <a:endParaRPr lang="de-DE" baseline="0" dirty="0"/>
          </a:p>
        </p:txBody>
      </p:sp>
      <p:sp>
        <p:nvSpPr>
          <p:cNvPr id="4" name="Foliennummernplatzhalter 3"/>
          <p:cNvSpPr>
            <a:spLocks noGrp="1"/>
          </p:cNvSpPr>
          <p:nvPr>
            <p:ph type="sldNum" sz="quarter" idx="10"/>
          </p:nvPr>
        </p:nvSpPr>
        <p:spPr/>
        <p:txBody>
          <a:bodyPr/>
          <a:lstStyle/>
          <a:p>
            <a:fld id="{8B5D63F4-D918-45AB-BC74-6FDE83D45FDD}" type="slidenum">
              <a:rPr lang="x-none" smtClean="0"/>
              <a:t>24</a:t>
            </a:fld>
            <a:endParaRPr lang="x-none"/>
          </a:p>
        </p:txBody>
      </p:sp>
    </p:spTree>
    <p:extLst>
      <p:ext uri="{BB962C8B-B14F-4D97-AF65-F5344CB8AC3E}">
        <p14:creationId xmlns:p14="http://schemas.microsoft.com/office/powerpoint/2010/main" val="2370433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a:t>Anwendung und Eingabedaten in den Azure Batch hochladen.</a:t>
            </a:r>
          </a:p>
          <a:p>
            <a:pPr marL="228600" indent="-228600">
              <a:buAutoNum type="arabicPeriod"/>
            </a:pPr>
            <a:r>
              <a:rPr lang="de-DE" dirty="0"/>
              <a:t>Pool erzeugen (Dieser kann</a:t>
            </a:r>
            <a:r>
              <a:rPr lang="de-DE" baseline="0" dirty="0"/>
              <a:t> auch automatisch skaliert werden)</a:t>
            </a:r>
            <a:r>
              <a:rPr lang="de-DE" dirty="0"/>
              <a:t>.</a:t>
            </a:r>
          </a:p>
          <a:p>
            <a:pPr marL="228600" indent="-228600">
              <a:buAutoNum type="arabicPeriod"/>
            </a:pPr>
            <a:r>
              <a:rPr lang="de-DE" dirty="0"/>
              <a:t>Job</a:t>
            </a:r>
            <a:r>
              <a:rPr lang="de-DE" baseline="0" dirty="0"/>
              <a:t>/Auftrag erzeugen mit Tasks.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de-DE" baseline="0" dirty="0"/>
              <a:t>Monitoring sollte gestartet werden – Über das Monitoring kann der Task überwacht werden.</a:t>
            </a:r>
          </a:p>
          <a:p>
            <a:pPr marL="228600" indent="-228600">
              <a:buAutoNum type="arabicPeriod"/>
            </a:pPr>
            <a:r>
              <a:rPr lang="de-DE" baseline="0" dirty="0"/>
              <a:t>Die Tasks werden in eine Warteschlagen gesteckt und aus der Warteschlage auf die Computerknoten verteilt.</a:t>
            </a:r>
          </a:p>
          <a:p>
            <a:pPr marL="228600" indent="-228600">
              <a:buAutoNum type="arabicPeriod"/>
            </a:pPr>
            <a:r>
              <a:rPr lang="de-DE" baseline="0" dirty="0"/>
              <a:t>Die Daten werden auf den Computerknoten aus dem Storage geladen</a:t>
            </a:r>
          </a:p>
          <a:p>
            <a:pPr marL="685800" lvl="1" indent="-228600">
              <a:buAutoNum type="arabicPeriod"/>
            </a:pPr>
            <a:r>
              <a:rPr lang="de-DE" baseline="0" dirty="0"/>
              <a:t>Auf dem Computeknoten wird die Software in das Startup Verzeichnis heruntergeladen, wenn ein Startup Task gesetzt ist. – Darüber kann die Maschine aufgesetzt werden.</a:t>
            </a:r>
          </a:p>
          <a:p>
            <a:pPr marL="685800" lvl="1" indent="-228600">
              <a:buAutoNum type="arabicPeriod"/>
            </a:pPr>
            <a:r>
              <a:rPr lang="de-DE" baseline="0" dirty="0"/>
              <a:t>Auf dem </a:t>
            </a:r>
            <a:r>
              <a:rPr lang="de-DE" baseline="0" dirty="0" err="1"/>
              <a:t>Computeknoten</a:t>
            </a:r>
            <a:r>
              <a:rPr lang="de-DE" baseline="0" dirty="0"/>
              <a:t> wird ein oder mehrere Tasks gestartet.</a:t>
            </a:r>
          </a:p>
          <a:p>
            <a:pPr marL="228600" lvl="0" indent="-228600">
              <a:buAutoNum type="arabicPeriod"/>
            </a:pPr>
            <a:r>
              <a:rPr lang="de-DE" baseline="0" dirty="0"/>
              <a:t>Ergebnisse des Task in den Azure Storage hochladen</a:t>
            </a:r>
          </a:p>
          <a:p>
            <a:pPr marL="228600" lvl="0" indent="-228600">
              <a:buAutoNum type="arabicPeriod"/>
            </a:pPr>
            <a:r>
              <a:rPr lang="de-DE" baseline="0" dirty="0"/>
              <a:t>Ergebnisse für die Weiterverarbeitung herunterladen.</a:t>
            </a:r>
          </a:p>
          <a:p>
            <a:pPr marL="228600" lvl="0" indent="-228600">
              <a:buAutoNum type="arabicPeriod"/>
            </a:pPr>
            <a:endParaRPr lang="de-DE" baseline="0" dirty="0"/>
          </a:p>
          <a:p>
            <a:pPr marL="228600" indent="-228600">
              <a:buAutoNum type="arabicPeriod"/>
            </a:pPr>
            <a:endParaRPr lang="de-DE" baseline="0" dirty="0"/>
          </a:p>
        </p:txBody>
      </p:sp>
      <p:sp>
        <p:nvSpPr>
          <p:cNvPr id="4" name="Foliennummernplatzhalter 3"/>
          <p:cNvSpPr>
            <a:spLocks noGrp="1"/>
          </p:cNvSpPr>
          <p:nvPr>
            <p:ph type="sldNum" sz="quarter" idx="10"/>
          </p:nvPr>
        </p:nvSpPr>
        <p:spPr/>
        <p:txBody>
          <a:bodyPr/>
          <a:lstStyle/>
          <a:p>
            <a:fld id="{8B5D63F4-D918-45AB-BC74-6FDE83D45FDD}" type="slidenum">
              <a:rPr lang="x-none" smtClean="0"/>
              <a:t>26</a:t>
            </a:fld>
            <a:endParaRPr lang="x-none"/>
          </a:p>
        </p:txBody>
      </p:sp>
    </p:spTree>
    <p:extLst>
      <p:ext uri="{BB962C8B-B14F-4D97-AF65-F5344CB8AC3E}">
        <p14:creationId xmlns:p14="http://schemas.microsoft.com/office/powerpoint/2010/main" val="170485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de-DE"/>
              <a:t>Titelmasterformat durch Klicken bearbeiten</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e-DE"/>
              <a:t>Formatvorlage des Untertitelmasters durch Klicken bearbeiten</a:t>
            </a:r>
            <a:endParaRPr lang="en-US" dirty="0"/>
          </a:p>
        </p:txBody>
      </p:sp>
      <p:sp>
        <p:nvSpPr>
          <p:cNvPr id="4" name="Date Placeholder 3"/>
          <p:cNvSpPr>
            <a:spLocks noGrp="1"/>
          </p:cNvSpPr>
          <p:nvPr>
            <p:ph type="dt" sz="half" idx="10"/>
          </p:nvPr>
        </p:nvSpPr>
        <p:spPr/>
        <p:txBody>
          <a:bodyPr/>
          <a:lstStyle/>
          <a:p>
            <a:fld id="{A656559C-B2AF-4AA4-95B6-3C84B4B687E7}" type="datetimeFigureOut">
              <a:rPr lang="x-none" smtClean="0"/>
              <a:t>05/15/2019</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2408790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a:p>
        </p:txBody>
      </p:sp>
      <p:sp>
        <p:nvSpPr>
          <p:cNvPr id="3" name="Vertical Text Placehold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A656559C-B2AF-4AA4-95B6-3C84B4B687E7}" type="datetimeFigureOut">
              <a:rPr lang="x-none" smtClean="0"/>
              <a:t>05/15/2019</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2036346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de-DE"/>
              <a:t>Titelmasterformat durch Klicken bearbeiten</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A656559C-B2AF-4AA4-95B6-3C84B4B687E7}" type="datetimeFigureOut">
              <a:rPr lang="x-none" smtClean="0"/>
              <a:t>05/15/2019</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1456657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Agilent 16:9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19" y="246887"/>
            <a:ext cx="11198597" cy="926767"/>
          </a:xfrm>
        </p:spPr>
        <p:txBody>
          <a:bodyPr anchor="t" anchorCtr="0">
            <a:normAutofit/>
          </a:bodyPr>
          <a:lstStyle>
            <a:lvl1pPr>
              <a:defRPr sz="2800" b="0" i="0">
                <a:latin typeface="Arial" panose="020B0604020202020204" pitchFamily="34" charset="0"/>
                <a:ea typeface="Roboto Medium" panose="02000000000000000000" pitchFamily="2"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02919" y="1289304"/>
            <a:ext cx="11198597" cy="4672584"/>
          </a:xfrm>
        </p:spPr>
        <p:txBody>
          <a:bodyPr/>
          <a:lstStyle>
            <a:lvl1pPr>
              <a:defRPr>
                <a:latin typeface="Arial" panose="020B0604020202020204" pitchFamily="34" charset="0"/>
              </a:defRPr>
            </a:lvl1pPr>
            <a:lvl2pPr marL="182563" indent="-182563">
              <a:defRPr>
                <a:latin typeface="Arial" panose="020B0604020202020204" pitchFamily="34" charset="0"/>
              </a:defRPr>
            </a:lvl2pPr>
            <a:lvl3pPr marL="457200" indent="-209550">
              <a:defRPr>
                <a:latin typeface="Arial" panose="020B0604020202020204" pitchFamily="34" charset="0"/>
              </a:defRPr>
            </a:lvl3pPr>
            <a:lvl4pPr marL="630238" indent="-168275">
              <a:defRPr>
                <a:latin typeface="Arial" panose="020B0604020202020204" pitchFamily="34" charset="0"/>
              </a:defRPr>
            </a:lvl4pPr>
            <a:lvl5pPr marL="854075" indent="-182563">
              <a:defRPr>
                <a:latin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616700"/>
            <a:ext cx="1060704" cy="118872"/>
          </a:xfrm>
        </p:spPr>
        <p:txBody>
          <a:bodyPr/>
          <a:lstStyle>
            <a:lvl1pPr algn="l">
              <a:defRPr sz="800">
                <a:solidFill>
                  <a:schemeClr val="bg1"/>
                </a:solidFill>
              </a:defRPr>
            </a:lvl1pPr>
          </a:lstStyle>
          <a:p>
            <a:fld id="{EAD0C312-3994-4491-AA7A-0D405EDB309C}" type="datetime4">
              <a:rPr lang="en-US" smtClean="0"/>
              <a:t>May 15, 2019</a:t>
            </a:fld>
            <a:endParaRPr lang="en-US" dirty="0"/>
          </a:p>
        </p:txBody>
      </p:sp>
      <p:sp>
        <p:nvSpPr>
          <p:cNvPr id="5" name="Footer Placeholder 4"/>
          <p:cNvSpPr>
            <a:spLocks noGrp="1"/>
          </p:cNvSpPr>
          <p:nvPr>
            <p:ph type="ftr" sz="quarter" idx="11"/>
          </p:nvPr>
        </p:nvSpPr>
        <p:spPr>
          <a:xfrm>
            <a:off x="2615184" y="6619947"/>
            <a:ext cx="5394960" cy="118872"/>
          </a:xfrm>
        </p:spPr>
        <p:txBody>
          <a:bodyPr/>
          <a:lstStyle>
            <a:lvl1pPr algn="l">
              <a:defRPr sz="800">
                <a:solidFill>
                  <a:schemeClr val="bg1"/>
                </a:solidFill>
              </a:defRPr>
            </a:lvl1pPr>
          </a:lstStyle>
          <a:p>
            <a:r>
              <a:rPr lang="en-US"/>
              <a:t>Title                             Confidentiality label                              Regulatory statement (if applicable)</a:t>
            </a:r>
            <a:endParaRPr lang="en-US" dirty="0"/>
          </a:p>
        </p:txBody>
      </p:sp>
      <p:sp>
        <p:nvSpPr>
          <p:cNvPr id="6" name="Slide Number Placeholder 5"/>
          <p:cNvSpPr>
            <a:spLocks noGrp="1"/>
          </p:cNvSpPr>
          <p:nvPr>
            <p:ph type="sldNum" sz="quarter" idx="12"/>
          </p:nvPr>
        </p:nvSpPr>
        <p:spPr>
          <a:xfrm>
            <a:off x="502920" y="6620256"/>
            <a:ext cx="530352" cy="118872"/>
          </a:xfrm>
        </p:spPr>
        <p:txBody>
          <a:bodyPr/>
          <a:lstStyle>
            <a:lvl1pPr>
              <a:defRPr sz="800"/>
            </a:lvl1pPr>
          </a:lstStyle>
          <a:p>
            <a:fld id="{CBD803B2-A378-42BD-B5EC-F7748F169FE0}" type="slidenum">
              <a:rPr lang="en-US" smtClean="0"/>
              <a:pPr/>
              <a:t>‹#›</a:t>
            </a:fld>
            <a:endParaRPr lang="en-US" dirty="0"/>
          </a:p>
        </p:txBody>
      </p:sp>
    </p:spTree>
    <p:extLst>
      <p:ext uri="{BB962C8B-B14F-4D97-AF65-F5344CB8AC3E}">
        <p14:creationId xmlns:p14="http://schemas.microsoft.com/office/powerpoint/2010/main" val="238030290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A656559C-B2AF-4AA4-95B6-3C84B4B687E7}" type="datetimeFigureOut">
              <a:rPr lang="x-none" smtClean="0"/>
              <a:t>05/15/2019</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1916454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de-DE"/>
              <a:t>Titelmasterformat durch Klicken bearbeiten</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A656559C-B2AF-4AA4-95B6-3C84B4B687E7}" type="datetimeFigureOut">
              <a:rPr lang="x-none" smtClean="0"/>
              <a:t>05/15/2019</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150235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A656559C-B2AF-4AA4-95B6-3C84B4B687E7}" type="datetimeFigureOut">
              <a:rPr lang="x-none" smtClean="0"/>
              <a:t>05/15/2019</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358837098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ergleich">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Content Placeholder 3"/>
          <p:cNvSpPr>
            <a:spLocks noGrp="1"/>
          </p:cNvSpPr>
          <p:nvPr>
            <p:ph sz="half" idx="2"/>
          </p:nvPr>
        </p:nvSpPr>
        <p:spPr>
          <a:xfrm>
            <a:off x="845127" y="2507550"/>
            <a:ext cx="5156200" cy="36805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Content Placeholder 5"/>
          <p:cNvSpPr>
            <a:spLocks noGrp="1"/>
          </p:cNvSpPr>
          <p:nvPr>
            <p:ph sz="quarter" idx="4"/>
          </p:nvPr>
        </p:nvSpPr>
        <p:spPr>
          <a:xfrm>
            <a:off x="6172200" y="2507550"/>
            <a:ext cx="5181601" cy="36805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fld id="{A656559C-B2AF-4AA4-95B6-3C84B4B687E7}" type="datetimeFigureOut">
              <a:rPr lang="x-none" smtClean="0"/>
              <a:t>05/15/2019</a:t>
            </a:fld>
            <a:endParaRPr lang="x-none"/>
          </a:p>
        </p:txBody>
      </p:sp>
      <p:sp>
        <p:nvSpPr>
          <p:cNvPr id="8" name="Footer Placeholder 7"/>
          <p:cNvSpPr>
            <a:spLocks noGrp="1"/>
          </p:cNvSpPr>
          <p:nvPr>
            <p:ph type="ftr" sz="quarter" idx="11"/>
          </p:nvPr>
        </p:nvSpPr>
        <p:spPr/>
        <p:txBody>
          <a:bodyPr/>
          <a:lstStyle/>
          <a:p>
            <a:endParaRPr lang="x-none"/>
          </a:p>
        </p:txBody>
      </p:sp>
      <p:sp>
        <p:nvSpPr>
          <p:cNvPr id="9" name="Slide Number Placeholder 8"/>
          <p:cNvSpPr>
            <a:spLocks noGrp="1"/>
          </p:cNvSpPr>
          <p:nvPr>
            <p:ph type="sldNum" sz="quarter" idx="12"/>
          </p:nvPr>
        </p:nvSpPr>
        <p:spPr/>
        <p:txBody>
          <a:bodyPr/>
          <a:lstStyle/>
          <a:p>
            <a:fld id="{EC77BCCF-E2D9-4E0D-B0B2-37C2ADADB714}" type="slidenum">
              <a:rPr lang="x-none" smtClean="0"/>
              <a:t>‹#›</a:t>
            </a:fld>
            <a:endParaRPr lang="x-none"/>
          </a:p>
        </p:txBody>
      </p:sp>
      <p:sp>
        <p:nvSpPr>
          <p:cNvPr id="10" name="Title 9"/>
          <p:cNvSpPr>
            <a:spLocks noGrp="1"/>
          </p:cNvSpPr>
          <p:nvPr>
            <p:ph type="title"/>
          </p:nvPr>
        </p:nvSpPr>
        <p:spPr/>
        <p:txBody>
          <a:bodyPr/>
          <a:lstStyle/>
          <a:p>
            <a:r>
              <a:rPr lang="de-DE"/>
              <a:t>Titelmasterformat durch Klicken bearbeiten</a:t>
            </a:r>
            <a:endParaRPr lang="en-US" dirty="0"/>
          </a:p>
        </p:txBody>
      </p:sp>
    </p:spTree>
    <p:extLst>
      <p:ext uri="{BB962C8B-B14F-4D97-AF65-F5344CB8AC3E}">
        <p14:creationId xmlns:p14="http://schemas.microsoft.com/office/powerpoint/2010/main" val="356745578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656559C-B2AF-4AA4-95B6-3C84B4B687E7}" type="datetimeFigureOut">
              <a:rPr lang="x-none" smtClean="0"/>
              <a:t>05/15/2019</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EC77BCCF-E2D9-4E0D-B0B2-37C2ADADB714}" type="slidenum">
              <a:rPr lang="x-none" smtClean="0"/>
              <a:t>‹#›</a:t>
            </a:fld>
            <a:endParaRPr lang="x-none"/>
          </a:p>
        </p:txBody>
      </p:sp>
      <p:sp>
        <p:nvSpPr>
          <p:cNvPr id="6" name="Title 5"/>
          <p:cNvSpPr>
            <a:spLocks noGrp="1"/>
          </p:cNvSpPr>
          <p:nvPr>
            <p:ph type="title"/>
          </p:nvPr>
        </p:nvSpPr>
        <p:spPr/>
        <p:txBody>
          <a:bodyPr/>
          <a:lstStyle/>
          <a:p>
            <a:r>
              <a:rPr lang="de-DE"/>
              <a:t>Titelmasterformat durch Klicken bearbeiten</a:t>
            </a:r>
            <a:endParaRPr lang="en-US"/>
          </a:p>
        </p:txBody>
      </p:sp>
    </p:spTree>
    <p:extLst>
      <p:ext uri="{BB962C8B-B14F-4D97-AF65-F5344CB8AC3E}">
        <p14:creationId xmlns:p14="http://schemas.microsoft.com/office/powerpoint/2010/main" val="2066783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56559C-B2AF-4AA4-95B6-3C84B4B687E7}" type="datetimeFigureOut">
              <a:rPr lang="x-none" smtClean="0"/>
              <a:t>05/15/2019</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2112906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de-DE"/>
              <a:t>Titelmasterformat durch Klicken bearbeiten</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e Placeholder 4"/>
          <p:cNvSpPr>
            <a:spLocks noGrp="1"/>
          </p:cNvSpPr>
          <p:nvPr>
            <p:ph type="dt" sz="half" idx="10"/>
          </p:nvPr>
        </p:nvSpPr>
        <p:spPr/>
        <p:txBody>
          <a:bodyPr/>
          <a:lstStyle/>
          <a:p>
            <a:fld id="{A656559C-B2AF-4AA4-95B6-3C84B4B687E7}" type="datetimeFigureOut">
              <a:rPr lang="x-none" smtClean="0"/>
              <a:t>05/15/2019</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153422440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de-DE"/>
              <a:t>Titelmasterformat durch Klicken bearbeiten</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e Placeholder 4"/>
          <p:cNvSpPr>
            <a:spLocks noGrp="1"/>
          </p:cNvSpPr>
          <p:nvPr>
            <p:ph type="dt" sz="half" idx="10"/>
          </p:nvPr>
        </p:nvSpPr>
        <p:spPr/>
        <p:txBody>
          <a:bodyPr/>
          <a:lstStyle/>
          <a:p>
            <a:fld id="{A656559C-B2AF-4AA4-95B6-3C84B4B687E7}" type="datetimeFigureOut">
              <a:rPr lang="x-none" smtClean="0"/>
              <a:t>05/15/2019</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EC77BCCF-E2D9-4E0D-B0B2-37C2ADADB714}" type="slidenum">
              <a:rPr lang="x-none" smtClean="0"/>
              <a:t>‹#›</a:t>
            </a:fld>
            <a:endParaRPr lang="x-none"/>
          </a:p>
        </p:txBody>
      </p:sp>
    </p:spTree>
    <p:extLst>
      <p:ext uri="{BB962C8B-B14F-4D97-AF65-F5344CB8AC3E}">
        <p14:creationId xmlns:p14="http://schemas.microsoft.com/office/powerpoint/2010/main" val="1309361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de-DE"/>
              <a:t>Titelmasterformat durch Klicken bearbeiten</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A656559C-B2AF-4AA4-95B6-3C84B4B687E7}" type="datetimeFigureOut">
              <a:rPr lang="x-none" smtClean="0"/>
              <a:t>05/15/2019</a:t>
            </a:fld>
            <a:endParaRPr lang="x-non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x-none"/>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EC77BCCF-E2D9-4E0D-B0B2-37C2ADADB714}" type="slidenum">
              <a:rPr lang="x-none" smtClean="0"/>
              <a:t>‹#›</a:t>
            </a:fld>
            <a:endParaRPr lang="x-none"/>
          </a:p>
        </p:txBody>
      </p:sp>
    </p:spTree>
    <p:extLst>
      <p:ext uri="{BB962C8B-B14F-4D97-AF65-F5344CB8AC3E}">
        <p14:creationId xmlns:p14="http://schemas.microsoft.com/office/powerpoint/2010/main" val="232434125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12.emf"/><Relationship Id="rId18" Type="http://schemas.openxmlformats.org/officeDocument/2006/relationships/customXml" Target="../ink/ink7.xml"/><Relationship Id="rId26" Type="http://schemas.openxmlformats.org/officeDocument/2006/relationships/image" Target="../media/image16.emf"/><Relationship Id="rId39" Type="http://schemas.openxmlformats.org/officeDocument/2006/relationships/customXml" Target="../ink/ink22.xml"/><Relationship Id="rId21" Type="http://schemas.openxmlformats.org/officeDocument/2006/relationships/customXml" Target="../ink/ink9.xml"/><Relationship Id="rId34" Type="http://schemas.openxmlformats.org/officeDocument/2006/relationships/image" Target="../media/image20.emf"/><Relationship Id="rId42" Type="http://schemas.openxmlformats.org/officeDocument/2006/relationships/customXml" Target="../ink/ink24.xml"/><Relationship Id="rId47" Type="http://schemas.openxmlformats.org/officeDocument/2006/relationships/customXml" Target="../ink/ink28.xml"/><Relationship Id="rId50" Type="http://schemas.openxmlformats.org/officeDocument/2006/relationships/image" Target="../media/image23.emf"/><Relationship Id="rId55" Type="http://schemas.openxmlformats.org/officeDocument/2006/relationships/customXml" Target="../ink/ink33.xml"/><Relationship Id="rId63" Type="http://schemas.openxmlformats.org/officeDocument/2006/relationships/image" Target="../media/image13.png"/><Relationship Id="rId7" Type="http://schemas.openxmlformats.org/officeDocument/2006/relationships/image" Target="../media/image9.emf"/><Relationship Id="rId2" Type="http://schemas.openxmlformats.org/officeDocument/2006/relationships/notesSlide" Target="../notesSlides/notesSlide3.xml"/><Relationship Id="rId16" Type="http://schemas.openxmlformats.org/officeDocument/2006/relationships/customXml" Target="../ink/ink6.xml"/><Relationship Id="rId20" Type="http://schemas.openxmlformats.org/officeDocument/2006/relationships/customXml" Target="../ink/ink8.xml"/><Relationship Id="rId29" Type="http://schemas.openxmlformats.org/officeDocument/2006/relationships/customXml" Target="../ink/ink15.xml"/><Relationship Id="rId41" Type="http://schemas.openxmlformats.org/officeDocument/2006/relationships/image" Target="../media/image21.emf"/><Relationship Id="rId54" Type="http://schemas.openxmlformats.org/officeDocument/2006/relationships/image" Target="../media/image25.emf"/><Relationship Id="rId6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customXml" Target="../ink/ink1.xml"/><Relationship Id="rId11" Type="http://schemas.openxmlformats.org/officeDocument/2006/relationships/image" Target="../media/image11.emf"/><Relationship Id="rId24" Type="http://schemas.openxmlformats.org/officeDocument/2006/relationships/customXml" Target="../ink/ink12.xml"/><Relationship Id="rId32" Type="http://schemas.openxmlformats.org/officeDocument/2006/relationships/image" Target="../media/image19.emf"/><Relationship Id="rId37" Type="http://schemas.openxmlformats.org/officeDocument/2006/relationships/customXml" Target="../ink/ink20.xml"/><Relationship Id="rId40" Type="http://schemas.openxmlformats.org/officeDocument/2006/relationships/customXml" Target="../ink/ink23.xml"/><Relationship Id="rId45" Type="http://schemas.openxmlformats.org/officeDocument/2006/relationships/customXml" Target="../ink/ink26.xml"/><Relationship Id="rId53" Type="http://schemas.openxmlformats.org/officeDocument/2006/relationships/customXml" Target="../ink/ink32.xml"/><Relationship Id="rId58" Type="http://schemas.openxmlformats.org/officeDocument/2006/relationships/image" Target="../media/image27.emf"/><Relationship Id="rId66" Type="http://schemas.openxmlformats.org/officeDocument/2006/relationships/image" Target="../media/image28.emf"/><Relationship Id="rId5" Type="http://schemas.openxmlformats.org/officeDocument/2006/relationships/image" Target="../media/image10.png"/><Relationship Id="rId15" Type="http://schemas.openxmlformats.org/officeDocument/2006/relationships/image" Target="../media/image13.emf"/><Relationship Id="rId23" Type="http://schemas.openxmlformats.org/officeDocument/2006/relationships/customXml" Target="../ink/ink11.xml"/><Relationship Id="rId28" Type="http://schemas.openxmlformats.org/officeDocument/2006/relationships/image" Target="../media/image17.emf"/><Relationship Id="rId36" Type="http://schemas.openxmlformats.org/officeDocument/2006/relationships/customXml" Target="../ink/ink19.xml"/><Relationship Id="rId49" Type="http://schemas.openxmlformats.org/officeDocument/2006/relationships/customXml" Target="../ink/ink30.xml"/><Relationship Id="rId57" Type="http://schemas.openxmlformats.org/officeDocument/2006/relationships/customXml" Target="../ink/ink34.xml"/><Relationship Id="rId61" Type="http://schemas.openxmlformats.org/officeDocument/2006/relationships/image" Target="../media/image29.emf"/><Relationship Id="rId10" Type="http://schemas.openxmlformats.org/officeDocument/2006/relationships/customXml" Target="../ink/ink3.xml"/><Relationship Id="rId19" Type="http://schemas.openxmlformats.org/officeDocument/2006/relationships/image" Target="../media/image15.emf"/><Relationship Id="rId31" Type="http://schemas.openxmlformats.org/officeDocument/2006/relationships/customXml" Target="../ink/ink16.xml"/><Relationship Id="rId44" Type="http://schemas.openxmlformats.org/officeDocument/2006/relationships/customXml" Target="../ink/ink25.xml"/><Relationship Id="rId52" Type="http://schemas.openxmlformats.org/officeDocument/2006/relationships/image" Target="../media/image24.emf"/><Relationship Id="rId60" Type="http://schemas.openxmlformats.org/officeDocument/2006/relationships/customXml" Target="../ink/ink35.xml"/><Relationship Id="rId65" Type="http://schemas.openxmlformats.org/officeDocument/2006/relationships/customXml" Target="../ink/ink36.xml"/><Relationship Id="rId4" Type="http://schemas.openxmlformats.org/officeDocument/2006/relationships/image" Target="../media/image9.png"/><Relationship Id="rId9" Type="http://schemas.openxmlformats.org/officeDocument/2006/relationships/image" Target="../media/image10.emf"/><Relationship Id="rId14" Type="http://schemas.openxmlformats.org/officeDocument/2006/relationships/customXml" Target="../ink/ink5.xml"/><Relationship Id="rId22" Type="http://schemas.openxmlformats.org/officeDocument/2006/relationships/customXml" Target="../ink/ink10.xml"/><Relationship Id="rId27" Type="http://schemas.openxmlformats.org/officeDocument/2006/relationships/customXml" Target="../ink/ink14.xml"/><Relationship Id="rId30" Type="http://schemas.openxmlformats.org/officeDocument/2006/relationships/image" Target="../media/image18.emf"/><Relationship Id="rId35" Type="http://schemas.openxmlformats.org/officeDocument/2006/relationships/customXml" Target="../ink/ink18.xml"/><Relationship Id="rId43" Type="http://schemas.openxmlformats.org/officeDocument/2006/relationships/image" Target="../media/image22.emf"/><Relationship Id="rId48" Type="http://schemas.openxmlformats.org/officeDocument/2006/relationships/customXml" Target="../ink/ink29.xml"/><Relationship Id="rId56" Type="http://schemas.openxmlformats.org/officeDocument/2006/relationships/image" Target="../media/image26.emf"/><Relationship Id="rId64" Type="http://schemas.openxmlformats.org/officeDocument/2006/relationships/image" Target="../media/image14.png"/><Relationship Id="rId8" Type="http://schemas.openxmlformats.org/officeDocument/2006/relationships/customXml" Target="../ink/ink2.xml"/><Relationship Id="rId51" Type="http://schemas.openxmlformats.org/officeDocument/2006/relationships/customXml" Target="../ink/ink31.xml"/><Relationship Id="rId3" Type="http://schemas.openxmlformats.org/officeDocument/2006/relationships/image" Target="../media/image8.png"/><Relationship Id="rId12" Type="http://schemas.openxmlformats.org/officeDocument/2006/relationships/customXml" Target="../ink/ink4.xml"/><Relationship Id="rId17" Type="http://schemas.openxmlformats.org/officeDocument/2006/relationships/image" Target="../media/image14.emf"/><Relationship Id="rId25" Type="http://schemas.openxmlformats.org/officeDocument/2006/relationships/customXml" Target="../ink/ink13.xml"/><Relationship Id="rId33" Type="http://schemas.openxmlformats.org/officeDocument/2006/relationships/customXml" Target="../ink/ink17.xml"/><Relationship Id="rId38" Type="http://schemas.openxmlformats.org/officeDocument/2006/relationships/customXml" Target="../ink/ink21.xml"/><Relationship Id="rId46" Type="http://schemas.openxmlformats.org/officeDocument/2006/relationships/customXml" Target="../ink/ink27.xml"/><Relationship Id="rId59" Type="http://schemas.openxmlformats.org/officeDocument/2006/relationships/image" Target="../media/image11.png"/></Relationships>
</file>

<file path=ppt/slides/_rels/slide11.xml.rels><?xml version="1.0" encoding="UTF-8" standalone="yes"?>
<Relationships xmlns="http://schemas.openxmlformats.org/package/2006/relationships"><Relationship Id="rId13" Type="http://schemas.openxmlformats.org/officeDocument/2006/relationships/customXml" Target="../ink/ink47.xml"/><Relationship Id="rId18" Type="http://schemas.openxmlformats.org/officeDocument/2006/relationships/customXml" Target="../ink/ink52.xml"/><Relationship Id="rId26" Type="http://schemas.openxmlformats.org/officeDocument/2006/relationships/customXml" Target="../ink/ink60.xml"/><Relationship Id="rId39" Type="http://schemas.openxmlformats.org/officeDocument/2006/relationships/image" Target="../media/image39.emf"/><Relationship Id="rId21" Type="http://schemas.openxmlformats.org/officeDocument/2006/relationships/customXml" Target="../ink/ink55.xml"/><Relationship Id="rId34" Type="http://schemas.openxmlformats.org/officeDocument/2006/relationships/customXml" Target="../ink/ink64.xml"/><Relationship Id="rId42" Type="http://schemas.openxmlformats.org/officeDocument/2006/relationships/customXml" Target="../ink/ink68.xml"/><Relationship Id="rId47" Type="http://schemas.openxmlformats.org/officeDocument/2006/relationships/image" Target="../media/image43.emf"/><Relationship Id="rId50" Type="http://schemas.openxmlformats.org/officeDocument/2006/relationships/customXml" Target="../ink/ink72.xml"/><Relationship Id="rId55" Type="http://schemas.openxmlformats.org/officeDocument/2006/relationships/image" Target="../media/image47.emf"/><Relationship Id="rId63" Type="http://schemas.openxmlformats.org/officeDocument/2006/relationships/customXml" Target="../ink/ink78.xml"/><Relationship Id="rId76" Type="http://schemas.openxmlformats.org/officeDocument/2006/relationships/image" Target="../media/image31.emf"/><Relationship Id="rId7" Type="http://schemas.openxmlformats.org/officeDocument/2006/relationships/customXml" Target="../ink/ink41.xml"/><Relationship Id="rId71" Type="http://schemas.openxmlformats.org/officeDocument/2006/relationships/image" Target="../media/image12.png"/><Relationship Id="rId2" Type="http://schemas.openxmlformats.org/officeDocument/2006/relationships/customXml" Target="../ink/ink37.xml"/><Relationship Id="rId16" Type="http://schemas.openxmlformats.org/officeDocument/2006/relationships/customXml" Target="../ink/ink50.xml"/><Relationship Id="rId1" Type="http://schemas.openxmlformats.org/officeDocument/2006/relationships/slideLayout" Target="../slideLayouts/slideLayout2.xml"/><Relationship Id="rId6" Type="http://schemas.openxmlformats.org/officeDocument/2006/relationships/customXml" Target="../ink/ink40.xml"/><Relationship Id="rId11" Type="http://schemas.openxmlformats.org/officeDocument/2006/relationships/customXml" Target="../ink/ink45.xml"/><Relationship Id="rId24" Type="http://schemas.openxmlformats.org/officeDocument/2006/relationships/customXml" Target="../ink/ink58.xml"/><Relationship Id="rId32" Type="http://schemas.openxmlformats.org/officeDocument/2006/relationships/customXml" Target="../ink/ink63.xml"/><Relationship Id="rId37" Type="http://schemas.openxmlformats.org/officeDocument/2006/relationships/image" Target="../media/image38.emf"/><Relationship Id="rId40" Type="http://schemas.openxmlformats.org/officeDocument/2006/relationships/customXml" Target="../ink/ink67.xml"/><Relationship Id="rId45" Type="http://schemas.openxmlformats.org/officeDocument/2006/relationships/image" Target="../media/image42.emf"/><Relationship Id="rId53" Type="http://schemas.openxmlformats.org/officeDocument/2006/relationships/image" Target="../media/image46.emf"/><Relationship Id="rId58" Type="http://schemas.openxmlformats.org/officeDocument/2006/relationships/customXml" Target="../ink/ink76.xml"/><Relationship Id="rId74" Type="http://schemas.openxmlformats.org/officeDocument/2006/relationships/image" Target="../media/image13.png"/><Relationship Id="rId5" Type="http://schemas.openxmlformats.org/officeDocument/2006/relationships/customXml" Target="../ink/ink39.xml"/><Relationship Id="rId15" Type="http://schemas.openxmlformats.org/officeDocument/2006/relationships/customXml" Target="../ink/ink49.xml"/><Relationship Id="rId23" Type="http://schemas.openxmlformats.org/officeDocument/2006/relationships/customXml" Target="../ink/ink57.xml"/><Relationship Id="rId28" Type="http://schemas.openxmlformats.org/officeDocument/2006/relationships/customXml" Target="../ink/ink62.xml"/><Relationship Id="rId36" Type="http://schemas.openxmlformats.org/officeDocument/2006/relationships/customXml" Target="../ink/ink65.xml"/><Relationship Id="rId49" Type="http://schemas.openxmlformats.org/officeDocument/2006/relationships/image" Target="../media/image44.emf"/><Relationship Id="rId57" Type="http://schemas.openxmlformats.org/officeDocument/2006/relationships/image" Target="../media/image48.emf"/><Relationship Id="rId61" Type="http://schemas.openxmlformats.org/officeDocument/2006/relationships/image" Target="../media/image50.emf"/><Relationship Id="rId10" Type="http://schemas.openxmlformats.org/officeDocument/2006/relationships/customXml" Target="../ink/ink44.xml"/><Relationship Id="rId19" Type="http://schemas.openxmlformats.org/officeDocument/2006/relationships/customXml" Target="../ink/ink53.xml"/><Relationship Id="rId31" Type="http://schemas.openxmlformats.org/officeDocument/2006/relationships/image" Target="../media/image35.emf"/><Relationship Id="rId44" Type="http://schemas.openxmlformats.org/officeDocument/2006/relationships/customXml" Target="../ink/ink69.xml"/><Relationship Id="rId52" Type="http://schemas.openxmlformats.org/officeDocument/2006/relationships/customXml" Target="../ink/ink73.xml"/><Relationship Id="rId60" Type="http://schemas.openxmlformats.org/officeDocument/2006/relationships/customXml" Target="../ink/ink77.xml"/><Relationship Id="rId65" Type="http://schemas.openxmlformats.org/officeDocument/2006/relationships/customXml" Target="../ink/ink79.xml"/><Relationship Id="rId73" Type="http://schemas.openxmlformats.org/officeDocument/2006/relationships/image" Target="../media/image30.emf"/><Relationship Id="rId4" Type="http://schemas.openxmlformats.org/officeDocument/2006/relationships/customXml" Target="../ink/ink38.xml"/><Relationship Id="rId9" Type="http://schemas.openxmlformats.org/officeDocument/2006/relationships/customXml" Target="../ink/ink43.xml"/><Relationship Id="rId14" Type="http://schemas.openxmlformats.org/officeDocument/2006/relationships/customXml" Target="../ink/ink48.xml"/><Relationship Id="rId22" Type="http://schemas.openxmlformats.org/officeDocument/2006/relationships/customXml" Target="../ink/ink56.xml"/><Relationship Id="rId27" Type="http://schemas.openxmlformats.org/officeDocument/2006/relationships/customXml" Target="../ink/ink61.xml"/><Relationship Id="rId35" Type="http://schemas.openxmlformats.org/officeDocument/2006/relationships/image" Target="../media/image37.emf"/><Relationship Id="rId43" Type="http://schemas.openxmlformats.org/officeDocument/2006/relationships/image" Target="../media/image41.emf"/><Relationship Id="rId48" Type="http://schemas.openxmlformats.org/officeDocument/2006/relationships/customXml" Target="../ink/ink71.xml"/><Relationship Id="rId56" Type="http://schemas.openxmlformats.org/officeDocument/2006/relationships/customXml" Target="../ink/ink75.xml"/><Relationship Id="rId64" Type="http://schemas.openxmlformats.org/officeDocument/2006/relationships/image" Target="../media/image280.emf"/><Relationship Id="rId8" Type="http://schemas.openxmlformats.org/officeDocument/2006/relationships/customXml" Target="../ink/ink42.xml"/><Relationship Id="rId51" Type="http://schemas.openxmlformats.org/officeDocument/2006/relationships/image" Target="../media/image45.emf"/><Relationship Id="rId72" Type="http://schemas.openxmlformats.org/officeDocument/2006/relationships/customXml" Target="../ink/ink80.xml"/><Relationship Id="rId3" Type="http://schemas.openxmlformats.org/officeDocument/2006/relationships/image" Target="../media/image33.emf"/><Relationship Id="rId12" Type="http://schemas.openxmlformats.org/officeDocument/2006/relationships/customXml" Target="../ink/ink46.xml"/><Relationship Id="rId17" Type="http://schemas.openxmlformats.org/officeDocument/2006/relationships/customXml" Target="../ink/ink51.xml"/><Relationship Id="rId25" Type="http://schemas.openxmlformats.org/officeDocument/2006/relationships/customXml" Target="../ink/ink59.xml"/><Relationship Id="rId33" Type="http://schemas.openxmlformats.org/officeDocument/2006/relationships/image" Target="../media/image36.emf"/><Relationship Id="rId38" Type="http://schemas.openxmlformats.org/officeDocument/2006/relationships/customXml" Target="../ink/ink66.xml"/><Relationship Id="rId46" Type="http://schemas.openxmlformats.org/officeDocument/2006/relationships/customXml" Target="../ink/ink70.xml"/><Relationship Id="rId59" Type="http://schemas.openxmlformats.org/officeDocument/2006/relationships/image" Target="../media/image49.emf"/><Relationship Id="rId20" Type="http://schemas.openxmlformats.org/officeDocument/2006/relationships/customXml" Target="../ink/ink54.xml"/><Relationship Id="rId41" Type="http://schemas.openxmlformats.org/officeDocument/2006/relationships/image" Target="../media/image40.emf"/><Relationship Id="rId54" Type="http://schemas.openxmlformats.org/officeDocument/2006/relationships/customXml" Target="../ink/ink74.xml"/><Relationship Id="rId62" Type="http://schemas.openxmlformats.org/officeDocument/2006/relationships/image" Target="../media/image14.png"/><Relationship Id="rId70" Type="http://schemas.openxmlformats.org/officeDocument/2006/relationships/image" Target="../media/image53.emf"/><Relationship Id="rId75" Type="http://schemas.openxmlformats.org/officeDocument/2006/relationships/customXml" Target="../ink/ink81.xml"/></Relationships>
</file>

<file path=ppt/slides/_rels/slide12.xml.rels><?xml version="1.0" encoding="UTF-8" standalone="yes"?>
<Relationships xmlns="http://schemas.openxmlformats.org/package/2006/relationships"><Relationship Id="rId8" Type="http://schemas.openxmlformats.org/officeDocument/2006/relationships/customXml" Target="../ink/ink85.xml"/><Relationship Id="rId13" Type="http://schemas.openxmlformats.org/officeDocument/2006/relationships/image" Target="../media/image23.emf"/><Relationship Id="rId18" Type="http://schemas.openxmlformats.org/officeDocument/2006/relationships/customXml" Target="../ink/ink90.xml"/><Relationship Id="rId26" Type="http://schemas.openxmlformats.org/officeDocument/2006/relationships/customXml" Target="../ink/ink91.xml"/><Relationship Id="rId3" Type="http://schemas.openxmlformats.org/officeDocument/2006/relationships/image" Target="../media/image9.emf"/><Relationship Id="rId21" Type="http://schemas.openxmlformats.org/officeDocument/2006/relationships/image" Target="../media/image16.png"/><Relationship Id="rId7" Type="http://schemas.openxmlformats.org/officeDocument/2006/relationships/image" Target="../media/image11.emf"/><Relationship Id="rId12" Type="http://schemas.openxmlformats.org/officeDocument/2006/relationships/customXml" Target="../ink/ink87.xml"/><Relationship Id="rId17" Type="http://schemas.openxmlformats.org/officeDocument/2006/relationships/image" Target="../media/image25.emf"/><Relationship Id="rId25" Type="http://schemas.openxmlformats.org/officeDocument/2006/relationships/image" Target="../media/image20.png"/><Relationship Id="rId2" Type="http://schemas.openxmlformats.org/officeDocument/2006/relationships/customXml" Target="../ink/ink82.xml"/><Relationship Id="rId16" Type="http://schemas.openxmlformats.org/officeDocument/2006/relationships/customXml" Target="../ink/ink89.xml"/><Relationship Id="rId20" Type="http://schemas.openxmlformats.org/officeDocument/2006/relationships/image" Target="../media/image15.png"/><Relationship Id="rId29" Type="http://schemas.openxmlformats.org/officeDocument/2006/relationships/image" Target="../media/image60.emf"/><Relationship Id="rId1" Type="http://schemas.openxmlformats.org/officeDocument/2006/relationships/slideLayout" Target="../slideLayouts/slideLayout2.xml"/><Relationship Id="rId6" Type="http://schemas.openxmlformats.org/officeDocument/2006/relationships/customXml" Target="../ink/ink84.xml"/><Relationship Id="rId11" Type="http://schemas.openxmlformats.org/officeDocument/2006/relationships/image" Target="../media/image13.emf"/><Relationship Id="rId24" Type="http://schemas.openxmlformats.org/officeDocument/2006/relationships/image" Target="../media/image19.png"/><Relationship Id="rId5" Type="http://schemas.openxmlformats.org/officeDocument/2006/relationships/image" Target="../media/image10.emf"/><Relationship Id="rId15" Type="http://schemas.openxmlformats.org/officeDocument/2006/relationships/image" Target="../media/image24.emf"/><Relationship Id="rId23" Type="http://schemas.openxmlformats.org/officeDocument/2006/relationships/image" Target="../media/image18.png"/><Relationship Id="rId28" Type="http://schemas.openxmlformats.org/officeDocument/2006/relationships/customXml" Target="../ink/ink92.xml"/><Relationship Id="rId10" Type="http://schemas.openxmlformats.org/officeDocument/2006/relationships/customXml" Target="../ink/ink86.xml"/><Relationship Id="rId19" Type="http://schemas.openxmlformats.org/officeDocument/2006/relationships/image" Target="../media/image26.emf"/><Relationship Id="rId4" Type="http://schemas.openxmlformats.org/officeDocument/2006/relationships/customXml" Target="../ink/ink83.xml"/><Relationship Id="rId9" Type="http://schemas.openxmlformats.org/officeDocument/2006/relationships/image" Target="../media/image12.emf"/><Relationship Id="rId14" Type="http://schemas.openxmlformats.org/officeDocument/2006/relationships/customXml" Target="../ink/ink88.xml"/><Relationship Id="rId22" Type="http://schemas.openxmlformats.org/officeDocument/2006/relationships/image" Target="../media/image17.png"/><Relationship Id="rId27" Type="http://schemas.openxmlformats.org/officeDocument/2006/relationships/image" Target="../media/image59.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ocs.microsoft.com/en-us/message-passing-interface/microsoft-mpi"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hyperlink" Target="https://www.mpi-forum.org/"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Azure/doAzureParallel" TargetMode="External"/><Relationship Id="rId2" Type="http://schemas.openxmlformats.org/officeDocument/2006/relationships/hyperlink" Target="https://docs.microsoft.com/de-de/azure/batch/batch-rendering-service" TargetMode="External"/><Relationship Id="rId1" Type="http://schemas.openxmlformats.org/officeDocument/2006/relationships/slideLayout" Target="../slideLayouts/slideLayout2.xml"/><Relationship Id="rId4" Type="http://schemas.openxmlformats.org/officeDocument/2006/relationships/hyperlink" Target="https://docs.microsoft.com/de-de/azure/data-factory/transform-data-using-dotnet-custom-activity"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abraesen@bruke.de"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1.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www.flickr.com/photos/argonne/3438830273/in/photolist-6eSUr8-77kpB5-9TG43V-W8FNaE-cRH51f-cRGeCh-cRGf1U-cRGea5-cRH5bf-cRGe3j-Wc7KPt-damEjE-damCv4-cRH5yJ-fiGoW-damDXm-31Wq4L-damCBg-damDqx-4oGD3d-BhApke-5DqMCA-p9EE6A-damDuF-damELQ-damDgH-damDFC-damEGf-9h6cJ1-damCwZ-damCrr-damDWs-damD9V-damCsX-damE6E-damEbS-damCRK-5umfHm-damDPN-MVeJC-7w1icS-78KBUk-78KBJK-88LbpN-8hKxe-aifp5c-nVgd5r-uVbPij-5JbMT1-8NH3bA/" TargetMode="Externa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 Id="rId4" Type="http://schemas.openxmlformats.org/officeDocument/2006/relationships/image" Target="../media/image65.png"/></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docs.microsoft.com/de-de/azure/batch/batch-mpi"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s://docs.microsoft.com/de-de/azure/batch/batch-api-basics" TargetMode="External"/><Relationship Id="rId2" Type="http://schemas.openxmlformats.org/officeDocument/2006/relationships/hyperlink" Target="https://docs.microsoft.com/de-de/azure/batch/batch-pool-vm-sizes" TargetMode="External"/><Relationship Id="rId1" Type="http://schemas.openxmlformats.org/officeDocument/2006/relationships/slideLayout" Target="../slideLayouts/slideLayout2.xml"/><Relationship Id="rId4" Type="http://schemas.openxmlformats.org/officeDocument/2006/relationships/hyperlink" Target="https://docs.microsoft.com/de-de/azure/batch/batch-linux-nodes" TargetMode="External"/></Relationships>
</file>

<file path=ppt/slides/_rels/slide71.xml.rels><?xml version="1.0" encoding="UTF-8" standalone="yes"?>
<Relationships xmlns="http://schemas.openxmlformats.org/package/2006/relationships"><Relationship Id="rId2" Type="http://schemas.openxmlformats.org/officeDocument/2006/relationships/hyperlink" Target="https://docs.microsoft.com/de-de/azure/batch/batch-docker-container-workloads"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docs.microsoft.com/de-de/azure/virtual-machines/windows/capture-image-resource" TargetMode="External"/><Relationship Id="rId2" Type="http://schemas.openxmlformats.org/officeDocument/2006/relationships/hyperlink" Target="https://docs.microsoft.com/de-de/azure/virtual-machines/linux/capture-image" TargetMode="External"/><Relationship Id="rId1" Type="http://schemas.openxmlformats.org/officeDocument/2006/relationships/slideLayout" Target="../slideLayouts/slideLayout2.xml"/><Relationship Id="rId4" Type="http://schemas.openxmlformats.org/officeDocument/2006/relationships/hyperlink" Target="https://docs.microsoft.com/de-de/azure/batch/batch-custom-images"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msdn.microsoft.com/library/azure/microsoft.azure.batch.certificateoperations.createcertificate.aspx" TargetMode="External"/><Relationship Id="rId2" Type="http://schemas.openxmlformats.org/officeDocument/2006/relationships/hyperlink" Target="https://msdn.microsoft.com/library/azure/dn820169.aspx"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8.xml.rels><?xml version="1.0" encoding="UTF-8" standalone="yes"?>
<Relationships xmlns="http://schemas.openxmlformats.org/package/2006/relationships"><Relationship Id="rId3" Type="http://schemas.openxmlformats.org/officeDocument/2006/relationships/hyperlink" Target="https://www.flickr.com/photos/argonne/3438830273/in/photolist-6eSUr8-77kpB5-9TG43V-W8FNaE-cRH51f-cRGeCh-cRGf1U-cRGea5-cRH5bf-cRGe3j-Wc7KPt-damEjE-damCv4-cRH5yJ-fiGoW-damDXm-31Wq4L-damCBg-damDqx-4oGD3d-BhApke-5DqMCA-p9EE6A-damDuF-damELQ-damDgH-damDFC-damEGf-9h6cJ1-damCwZ-damCrr-damDWs-damD9V-damCsX-damE6E-damEbS-damCRK-5umfHm-damDPN-MVeJC-7w1icS-78KBUk-78KBJK-88LbpN-8hKxe-aifp5c-nVgd5r-uVbPij-5JbMT1-8NH3bA/" TargetMode="Externa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mailto:abraesen@bruke.de"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6A772-7C09-4F52-804D-07405D68AFF8}"/>
              </a:ext>
            </a:extLst>
          </p:cNvPr>
          <p:cNvSpPr>
            <a:spLocks noGrp="1"/>
          </p:cNvSpPr>
          <p:nvPr>
            <p:ph type="ctrTitle"/>
          </p:nvPr>
        </p:nvSpPr>
        <p:spPr/>
        <p:txBody>
          <a:bodyPr>
            <a:normAutofit fontScale="90000"/>
          </a:bodyPr>
          <a:lstStyle/>
          <a:p>
            <a:r>
              <a:rPr lang="de-DE" dirty="0"/>
              <a:t>Azure Batch</a:t>
            </a:r>
            <a:br>
              <a:rPr lang="de-DE" dirty="0"/>
            </a:br>
            <a:r>
              <a:rPr lang="de-DE" dirty="0"/>
              <a:t>oder </a:t>
            </a:r>
            <a:r>
              <a:rPr lang="en-GB" dirty="0"/>
              <a:t>Large-Scale Parallel und High-Performance Computing (HPC) </a:t>
            </a:r>
            <a:r>
              <a:rPr lang="en-GB" dirty="0" err="1"/>
              <a:t>für</a:t>
            </a:r>
            <a:r>
              <a:rPr lang="en-GB" dirty="0"/>
              <a:t> </a:t>
            </a:r>
            <a:r>
              <a:rPr lang="en-GB" dirty="0" err="1"/>
              <a:t>jedermann</a:t>
            </a:r>
            <a:r>
              <a:rPr lang="en-GB" dirty="0"/>
              <a:t>…</a:t>
            </a:r>
            <a:endParaRPr lang="x-none" dirty="0"/>
          </a:p>
        </p:txBody>
      </p:sp>
      <p:sp>
        <p:nvSpPr>
          <p:cNvPr id="3" name="Subtitle 2">
            <a:extLst>
              <a:ext uri="{FF2B5EF4-FFF2-40B4-BE49-F238E27FC236}">
                <a16:creationId xmlns:a16="http://schemas.microsoft.com/office/drawing/2014/main" id="{1A5DAAA3-77A5-472A-B155-AD80B1807938}"/>
              </a:ext>
            </a:extLst>
          </p:cNvPr>
          <p:cNvSpPr>
            <a:spLocks noGrp="1"/>
          </p:cNvSpPr>
          <p:nvPr>
            <p:ph type="subTitle" idx="1"/>
          </p:nvPr>
        </p:nvSpPr>
        <p:spPr/>
        <p:txBody>
          <a:bodyPr>
            <a:normAutofit/>
          </a:bodyPr>
          <a:lstStyle/>
          <a:p>
            <a:r>
              <a:rPr lang="en-US" dirty="0"/>
              <a:t>Andreas Bräsen</a:t>
            </a:r>
          </a:p>
          <a:p>
            <a:r>
              <a:rPr lang="en-US" dirty="0"/>
              <a:t>.NET User Group Karlsruhe </a:t>
            </a:r>
          </a:p>
          <a:p>
            <a:r>
              <a:rPr lang="en-US" dirty="0"/>
              <a:t>16 Mai 2019</a:t>
            </a:r>
            <a:endParaRPr lang="x-none" dirty="0"/>
          </a:p>
        </p:txBody>
      </p:sp>
      <p:pic>
        <p:nvPicPr>
          <p:cNvPr id="4" name="Picture 3">
            <a:extLst>
              <a:ext uri="{FF2B5EF4-FFF2-40B4-BE49-F238E27FC236}">
                <a16:creationId xmlns:a16="http://schemas.microsoft.com/office/drawing/2014/main" id="{8003EC9B-718E-4C9A-82FB-4E657677ADDA}"/>
              </a:ext>
            </a:extLst>
          </p:cNvPr>
          <p:cNvPicPr>
            <a:picLocks noChangeAspect="1"/>
          </p:cNvPicPr>
          <p:nvPr/>
        </p:nvPicPr>
        <p:blipFill>
          <a:blip r:embed="rId2"/>
          <a:stretch>
            <a:fillRect/>
          </a:stretch>
        </p:blipFill>
        <p:spPr>
          <a:xfrm>
            <a:off x="8250827" y="4800600"/>
            <a:ext cx="3411855" cy="1892228"/>
          </a:xfrm>
          <a:prstGeom prst="rect">
            <a:avLst/>
          </a:prstGeom>
        </p:spPr>
      </p:pic>
    </p:spTree>
    <p:extLst>
      <p:ext uri="{BB962C8B-B14F-4D97-AF65-F5344CB8AC3E}">
        <p14:creationId xmlns:p14="http://schemas.microsoft.com/office/powerpoint/2010/main" val="94606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3">
            <a:extLst>
              <a:ext uri="{FF2B5EF4-FFF2-40B4-BE49-F238E27FC236}">
                <a16:creationId xmlns:a16="http://schemas.microsoft.com/office/drawing/2014/main" id="{E406AB00-B51C-415C-B9EE-690A7AC3487C}"/>
              </a:ext>
            </a:extLst>
          </p:cNvPr>
          <p:cNvSpPr/>
          <p:nvPr/>
        </p:nvSpPr>
        <p:spPr>
          <a:xfrm>
            <a:off x="4334150" y="1549370"/>
            <a:ext cx="2914650" cy="496062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 name="Titel 1"/>
          <p:cNvSpPr>
            <a:spLocks noGrp="1"/>
          </p:cNvSpPr>
          <p:nvPr>
            <p:ph type="title"/>
          </p:nvPr>
        </p:nvSpPr>
        <p:spPr>
          <a:xfrm>
            <a:off x="845127" y="365760"/>
            <a:ext cx="10515600" cy="1325562"/>
          </a:xfrm>
        </p:spPr>
        <p:txBody>
          <a:bodyPr/>
          <a:lstStyle/>
          <a:p>
            <a:r>
              <a:rPr lang="de-DE" dirty="0"/>
              <a:t>Taugt die DNA Probe noch was ?</a:t>
            </a:r>
          </a:p>
        </p:txBody>
      </p:sp>
      <p:sp>
        <p:nvSpPr>
          <p:cNvPr id="8" name="Pfeil nach rechts 7"/>
          <p:cNvSpPr/>
          <p:nvPr/>
        </p:nvSpPr>
        <p:spPr>
          <a:xfrm>
            <a:off x="3277009" y="365822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Picture 17">
            <a:extLst>
              <a:ext uri="{FF2B5EF4-FFF2-40B4-BE49-F238E27FC236}">
                <a16:creationId xmlns:a16="http://schemas.microsoft.com/office/drawing/2014/main" id="{0B5F4B67-E12D-4A91-85E9-1B4FED4E85B5}"/>
              </a:ext>
            </a:extLst>
          </p:cNvPr>
          <p:cNvPicPr>
            <a:picLocks noChangeAspect="1"/>
          </p:cNvPicPr>
          <p:nvPr/>
        </p:nvPicPr>
        <p:blipFill>
          <a:blip r:embed="rId3"/>
          <a:stretch>
            <a:fillRect/>
          </a:stretch>
        </p:blipFill>
        <p:spPr>
          <a:xfrm>
            <a:off x="4428188" y="1664205"/>
            <a:ext cx="829463" cy="361561"/>
          </a:xfrm>
          <a:prstGeom prst="rect">
            <a:avLst/>
          </a:prstGeom>
        </p:spPr>
      </p:pic>
      <p:pic>
        <p:nvPicPr>
          <p:cNvPr id="19" name="Picture 18">
            <a:extLst>
              <a:ext uri="{FF2B5EF4-FFF2-40B4-BE49-F238E27FC236}">
                <a16:creationId xmlns:a16="http://schemas.microsoft.com/office/drawing/2014/main" id="{4B74C126-A33A-49D6-A624-413C7B88029C}"/>
              </a:ext>
            </a:extLst>
          </p:cNvPr>
          <p:cNvPicPr>
            <a:picLocks noChangeAspect="1"/>
          </p:cNvPicPr>
          <p:nvPr/>
        </p:nvPicPr>
        <p:blipFill>
          <a:blip r:embed="rId4"/>
          <a:stretch>
            <a:fillRect/>
          </a:stretch>
        </p:blipFill>
        <p:spPr>
          <a:xfrm>
            <a:off x="5355329" y="1634486"/>
            <a:ext cx="846852" cy="385620"/>
          </a:xfrm>
          <a:prstGeom prst="rect">
            <a:avLst/>
          </a:prstGeom>
        </p:spPr>
      </p:pic>
      <p:pic>
        <p:nvPicPr>
          <p:cNvPr id="20" name="Picture 19">
            <a:extLst>
              <a:ext uri="{FF2B5EF4-FFF2-40B4-BE49-F238E27FC236}">
                <a16:creationId xmlns:a16="http://schemas.microsoft.com/office/drawing/2014/main" id="{F6888C03-E917-485A-B099-57DBA44EB0E9}"/>
              </a:ext>
            </a:extLst>
          </p:cNvPr>
          <p:cNvPicPr>
            <a:picLocks noChangeAspect="1"/>
          </p:cNvPicPr>
          <p:nvPr/>
        </p:nvPicPr>
        <p:blipFill>
          <a:blip r:embed="rId5"/>
          <a:stretch>
            <a:fillRect/>
          </a:stretch>
        </p:blipFill>
        <p:spPr>
          <a:xfrm>
            <a:off x="6277373" y="1681273"/>
            <a:ext cx="860228" cy="385620"/>
          </a:xfrm>
          <a:prstGeom prst="rect">
            <a:avLst/>
          </a:prstGeom>
        </p:spPr>
      </p:pic>
      <p:sp>
        <p:nvSpPr>
          <p:cNvPr id="15" name="Rechteck 4">
            <a:extLst>
              <a:ext uri="{FF2B5EF4-FFF2-40B4-BE49-F238E27FC236}">
                <a16:creationId xmlns:a16="http://schemas.microsoft.com/office/drawing/2014/main" id="{2F388374-306B-4ABA-9F6D-90971D2AA97C}"/>
              </a:ext>
            </a:extLst>
          </p:cNvPr>
          <p:cNvSpPr/>
          <p:nvPr/>
        </p:nvSpPr>
        <p:spPr>
          <a:xfrm>
            <a:off x="4448450" y="1720820"/>
            <a:ext cx="800100" cy="274320"/>
          </a:xfrm>
          <a:prstGeom prst="rect">
            <a:avLst/>
          </a:prstGeom>
          <a:no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16" name="Rechteck 5">
            <a:extLst>
              <a:ext uri="{FF2B5EF4-FFF2-40B4-BE49-F238E27FC236}">
                <a16:creationId xmlns:a16="http://schemas.microsoft.com/office/drawing/2014/main" id="{94AAF986-9A56-4679-B7CE-3AFA10718482}"/>
              </a:ext>
            </a:extLst>
          </p:cNvPr>
          <p:cNvSpPr/>
          <p:nvPr/>
        </p:nvSpPr>
        <p:spPr>
          <a:xfrm>
            <a:off x="5391425" y="1720820"/>
            <a:ext cx="800100" cy="274320"/>
          </a:xfrm>
          <a:prstGeom prst="rect">
            <a:avLst/>
          </a:prstGeom>
          <a:no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17" name="Rechteck 6">
            <a:extLst>
              <a:ext uri="{FF2B5EF4-FFF2-40B4-BE49-F238E27FC236}">
                <a16:creationId xmlns:a16="http://schemas.microsoft.com/office/drawing/2014/main" id="{5D8CD9D2-D526-4BF0-A822-5D1257A14C5C}"/>
              </a:ext>
            </a:extLst>
          </p:cNvPr>
          <p:cNvSpPr/>
          <p:nvPr/>
        </p:nvSpPr>
        <p:spPr>
          <a:xfrm>
            <a:off x="6305825" y="1720820"/>
            <a:ext cx="800100" cy="274320"/>
          </a:xfrm>
          <a:prstGeom prst="rect">
            <a:avLst/>
          </a:prstGeom>
          <a:no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grpSp>
        <p:nvGrpSpPr>
          <p:cNvPr id="21" name="Group 20">
            <a:extLst>
              <a:ext uri="{FF2B5EF4-FFF2-40B4-BE49-F238E27FC236}">
                <a16:creationId xmlns:a16="http://schemas.microsoft.com/office/drawing/2014/main" id="{D6D19ECC-5F70-48A0-B54E-3265745FD0B2}"/>
              </a:ext>
            </a:extLst>
          </p:cNvPr>
          <p:cNvGrpSpPr/>
          <p:nvPr/>
        </p:nvGrpSpPr>
        <p:grpSpPr>
          <a:xfrm>
            <a:off x="4335839" y="1549370"/>
            <a:ext cx="2914650" cy="4960620"/>
            <a:chOff x="3228975" y="914400"/>
            <a:chExt cx="2914650" cy="4960620"/>
          </a:xfrm>
        </p:grpSpPr>
        <p:grpSp>
          <p:nvGrpSpPr>
            <p:cNvPr id="22" name="Gruppieren 7">
              <a:extLst>
                <a:ext uri="{FF2B5EF4-FFF2-40B4-BE49-F238E27FC236}">
                  <a16:creationId xmlns:a16="http://schemas.microsoft.com/office/drawing/2014/main" id="{F52FDF4D-D405-4167-BD02-57CF2B3CDA82}"/>
                </a:ext>
              </a:extLst>
            </p:cNvPr>
            <p:cNvGrpSpPr/>
            <p:nvPr/>
          </p:nvGrpSpPr>
          <p:grpSpPr>
            <a:xfrm>
              <a:off x="3228975" y="914400"/>
              <a:ext cx="2914650" cy="4960620"/>
              <a:chOff x="788670" y="982980"/>
              <a:chExt cx="2914650" cy="4960620"/>
            </a:xfrm>
          </p:grpSpPr>
          <p:sp>
            <p:nvSpPr>
              <p:cNvPr id="30" name="Rechteck 3">
                <a:extLst>
                  <a:ext uri="{FF2B5EF4-FFF2-40B4-BE49-F238E27FC236}">
                    <a16:creationId xmlns:a16="http://schemas.microsoft.com/office/drawing/2014/main" id="{A0AA85C2-D0CB-49F3-8B2B-F5CB98CE1081}"/>
                  </a:ext>
                </a:extLst>
              </p:cNvPr>
              <p:cNvSpPr/>
              <p:nvPr/>
            </p:nvSpPr>
            <p:spPr>
              <a:xfrm>
                <a:off x="788670" y="982980"/>
                <a:ext cx="2914650" cy="496062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31" name="Rechteck 4">
                <a:extLst>
                  <a:ext uri="{FF2B5EF4-FFF2-40B4-BE49-F238E27FC236}">
                    <a16:creationId xmlns:a16="http://schemas.microsoft.com/office/drawing/2014/main" id="{810477F5-65C9-49D4-B721-F3840345D826}"/>
                  </a:ext>
                </a:extLst>
              </p:cNvPr>
              <p:cNvSpPr/>
              <p:nvPr/>
            </p:nvSpPr>
            <p:spPr>
              <a:xfrm>
                <a:off x="902970"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32" name="Rechteck 5">
                <a:extLst>
                  <a:ext uri="{FF2B5EF4-FFF2-40B4-BE49-F238E27FC236}">
                    <a16:creationId xmlns:a16="http://schemas.microsoft.com/office/drawing/2014/main" id="{1506B063-9DA7-446A-859A-5C2307C1924E}"/>
                  </a:ext>
                </a:extLst>
              </p:cNvPr>
              <p:cNvSpPr/>
              <p:nvPr/>
            </p:nvSpPr>
            <p:spPr>
              <a:xfrm>
                <a:off x="18459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33" name="Rechteck 6">
                <a:extLst>
                  <a:ext uri="{FF2B5EF4-FFF2-40B4-BE49-F238E27FC236}">
                    <a16:creationId xmlns:a16="http://schemas.microsoft.com/office/drawing/2014/main" id="{B5C3CE5F-DE95-4BA8-8EC9-8182D35CD81A}"/>
                  </a:ext>
                </a:extLst>
              </p:cNvPr>
              <p:cNvSpPr/>
              <p:nvPr/>
            </p:nvSpPr>
            <p:spPr>
              <a:xfrm>
                <a:off x="27603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grpSp>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F7623FEE-AE3A-4D14-8C21-B39DCE3D0652}"/>
                    </a:ext>
                  </a:extLst>
                </p14:cNvPr>
                <p14:cNvContentPartPr/>
                <p14:nvPr/>
              </p14:nvContentPartPr>
              <p14:xfrm>
                <a:off x="3432262" y="1197034"/>
                <a:ext cx="571320" cy="18000"/>
              </p14:xfrm>
            </p:contentPart>
          </mc:Choice>
          <mc:Fallback xmlns="">
            <p:pic>
              <p:nvPicPr>
                <p:cNvPr id="23" name="Ink 22">
                  <a:extLst>
                    <a:ext uri="{FF2B5EF4-FFF2-40B4-BE49-F238E27FC236}">
                      <a16:creationId xmlns:a16="http://schemas.microsoft.com/office/drawing/2014/main" id="{F7623FEE-AE3A-4D14-8C21-B39DCE3D0652}"/>
                    </a:ext>
                  </a:extLst>
                </p:cNvPr>
                <p:cNvPicPr/>
                <p:nvPr/>
              </p:nvPicPr>
              <p:blipFill>
                <a:blip r:embed="rId7"/>
                <a:stretch>
                  <a:fillRect/>
                </a:stretch>
              </p:blipFill>
              <p:spPr>
                <a:xfrm>
                  <a:off x="3396262" y="1125034"/>
                  <a:ext cx="642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4" name="Ink 23">
                  <a:extLst>
                    <a:ext uri="{FF2B5EF4-FFF2-40B4-BE49-F238E27FC236}">
                      <a16:creationId xmlns:a16="http://schemas.microsoft.com/office/drawing/2014/main" id="{61FFE700-FC4A-45A0-B2B2-E6293B50C546}"/>
                    </a:ext>
                  </a:extLst>
                </p14:cNvPr>
                <p14:cNvContentPartPr/>
                <p14:nvPr/>
              </p14:nvContentPartPr>
              <p14:xfrm>
                <a:off x="3432262" y="1215394"/>
                <a:ext cx="583560" cy="49320"/>
              </p14:xfrm>
            </p:contentPart>
          </mc:Choice>
          <mc:Fallback xmlns="">
            <p:pic>
              <p:nvPicPr>
                <p:cNvPr id="24" name="Ink 23">
                  <a:extLst>
                    <a:ext uri="{FF2B5EF4-FFF2-40B4-BE49-F238E27FC236}">
                      <a16:creationId xmlns:a16="http://schemas.microsoft.com/office/drawing/2014/main" id="{61FFE700-FC4A-45A0-B2B2-E6293B50C546}"/>
                    </a:ext>
                  </a:extLst>
                </p:cNvPr>
                <p:cNvPicPr/>
                <p:nvPr/>
              </p:nvPicPr>
              <p:blipFill>
                <a:blip r:embed="rId9"/>
                <a:stretch>
                  <a:fillRect/>
                </a:stretch>
              </p:blipFill>
              <p:spPr>
                <a:xfrm>
                  <a:off x="3396262" y="1143394"/>
                  <a:ext cx="6552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5" name="Ink 24">
                  <a:extLst>
                    <a:ext uri="{FF2B5EF4-FFF2-40B4-BE49-F238E27FC236}">
                      <a16:creationId xmlns:a16="http://schemas.microsoft.com/office/drawing/2014/main" id="{D78B4F66-7341-467F-94D8-9A064EE0AC33}"/>
                    </a:ext>
                  </a:extLst>
                </p14:cNvPr>
                <p14:cNvContentPartPr/>
                <p14:nvPr/>
              </p14:nvContentPartPr>
              <p14:xfrm>
                <a:off x="3399142" y="1201714"/>
                <a:ext cx="668520" cy="42480"/>
              </p14:xfrm>
            </p:contentPart>
          </mc:Choice>
          <mc:Fallback xmlns="">
            <p:pic>
              <p:nvPicPr>
                <p:cNvPr id="25" name="Ink 24">
                  <a:extLst>
                    <a:ext uri="{FF2B5EF4-FFF2-40B4-BE49-F238E27FC236}">
                      <a16:creationId xmlns:a16="http://schemas.microsoft.com/office/drawing/2014/main" id="{D78B4F66-7341-467F-94D8-9A064EE0AC33}"/>
                    </a:ext>
                  </a:extLst>
                </p:cNvPr>
                <p:cNvPicPr/>
                <p:nvPr/>
              </p:nvPicPr>
              <p:blipFill>
                <a:blip r:embed="rId11"/>
                <a:stretch>
                  <a:fillRect/>
                </a:stretch>
              </p:blipFill>
              <p:spPr>
                <a:xfrm>
                  <a:off x="3363142" y="1129714"/>
                  <a:ext cx="740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6" name="Ink 25">
                  <a:extLst>
                    <a:ext uri="{FF2B5EF4-FFF2-40B4-BE49-F238E27FC236}">
                      <a16:creationId xmlns:a16="http://schemas.microsoft.com/office/drawing/2014/main" id="{9C8B3780-3DC2-4693-9BEC-69FE06736906}"/>
                    </a:ext>
                  </a:extLst>
                </p14:cNvPr>
                <p14:cNvContentPartPr/>
                <p14:nvPr/>
              </p14:nvContentPartPr>
              <p14:xfrm>
                <a:off x="3390502" y="1213234"/>
                <a:ext cx="631800" cy="38520"/>
              </p14:xfrm>
            </p:contentPart>
          </mc:Choice>
          <mc:Fallback xmlns="">
            <p:pic>
              <p:nvPicPr>
                <p:cNvPr id="26" name="Ink 25">
                  <a:extLst>
                    <a:ext uri="{FF2B5EF4-FFF2-40B4-BE49-F238E27FC236}">
                      <a16:creationId xmlns:a16="http://schemas.microsoft.com/office/drawing/2014/main" id="{9C8B3780-3DC2-4693-9BEC-69FE06736906}"/>
                    </a:ext>
                  </a:extLst>
                </p:cNvPr>
                <p:cNvPicPr/>
                <p:nvPr/>
              </p:nvPicPr>
              <p:blipFill>
                <a:blip r:embed="rId13"/>
                <a:stretch>
                  <a:fillRect/>
                </a:stretch>
              </p:blipFill>
              <p:spPr>
                <a:xfrm>
                  <a:off x="3345502" y="1123234"/>
                  <a:ext cx="7214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7" name="Ink 26">
                  <a:extLst>
                    <a:ext uri="{FF2B5EF4-FFF2-40B4-BE49-F238E27FC236}">
                      <a16:creationId xmlns:a16="http://schemas.microsoft.com/office/drawing/2014/main" id="{351943B8-6674-4AF7-82E4-059A4FE8AD8C}"/>
                    </a:ext>
                  </a:extLst>
                </p14:cNvPr>
                <p14:cNvContentPartPr/>
                <p14:nvPr/>
              </p14:nvContentPartPr>
              <p14:xfrm>
                <a:off x="3393022" y="1168594"/>
                <a:ext cx="2486520" cy="112680"/>
              </p14:xfrm>
            </p:contentPart>
          </mc:Choice>
          <mc:Fallback xmlns="">
            <p:pic>
              <p:nvPicPr>
                <p:cNvPr id="27" name="Ink 26">
                  <a:extLst>
                    <a:ext uri="{FF2B5EF4-FFF2-40B4-BE49-F238E27FC236}">
                      <a16:creationId xmlns:a16="http://schemas.microsoft.com/office/drawing/2014/main" id="{351943B8-6674-4AF7-82E4-059A4FE8AD8C}"/>
                    </a:ext>
                  </a:extLst>
                </p:cNvPr>
                <p:cNvPicPr/>
                <p:nvPr/>
              </p:nvPicPr>
              <p:blipFill>
                <a:blip r:embed="rId15"/>
                <a:stretch>
                  <a:fillRect/>
                </a:stretch>
              </p:blipFill>
              <p:spPr>
                <a:xfrm>
                  <a:off x="3330022" y="1105594"/>
                  <a:ext cx="2612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8" name="Ink 27">
                  <a:extLst>
                    <a:ext uri="{FF2B5EF4-FFF2-40B4-BE49-F238E27FC236}">
                      <a16:creationId xmlns:a16="http://schemas.microsoft.com/office/drawing/2014/main" id="{F4E94E4E-24F6-47B3-B571-2C4D39150832}"/>
                    </a:ext>
                  </a:extLst>
                </p14:cNvPr>
                <p14:cNvContentPartPr/>
                <p14:nvPr/>
              </p14:nvContentPartPr>
              <p14:xfrm>
                <a:off x="3479377" y="1896514"/>
                <a:ext cx="664200" cy="97920"/>
              </p14:xfrm>
            </p:contentPart>
          </mc:Choice>
          <mc:Fallback xmlns="">
            <p:pic>
              <p:nvPicPr>
                <p:cNvPr id="28" name="Ink 27">
                  <a:extLst>
                    <a:ext uri="{FF2B5EF4-FFF2-40B4-BE49-F238E27FC236}">
                      <a16:creationId xmlns:a16="http://schemas.microsoft.com/office/drawing/2014/main" id="{F4E94E4E-24F6-47B3-B571-2C4D39150832}"/>
                    </a:ext>
                  </a:extLst>
                </p:cNvPr>
                <p:cNvPicPr/>
                <p:nvPr/>
              </p:nvPicPr>
              <p:blipFill>
                <a:blip r:embed="rId17"/>
                <a:stretch>
                  <a:fillRect/>
                </a:stretch>
              </p:blipFill>
              <p:spPr>
                <a:xfrm>
                  <a:off x="3416377" y="1833514"/>
                  <a:ext cx="7898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9" name="Ink 28">
                  <a:extLst>
                    <a:ext uri="{FF2B5EF4-FFF2-40B4-BE49-F238E27FC236}">
                      <a16:creationId xmlns:a16="http://schemas.microsoft.com/office/drawing/2014/main" id="{B6ADE4FC-9245-492B-A414-7745939B4012}"/>
                    </a:ext>
                  </a:extLst>
                </p14:cNvPr>
                <p14:cNvContentPartPr/>
                <p14:nvPr/>
              </p14:nvContentPartPr>
              <p14:xfrm>
                <a:off x="3404857" y="1497994"/>
                <a:ext cx="2482200" cy="269640"/>
              </p14:xfrm>
            </p:contentPart>
          </mc:Choice>
          <mc:Fallback xmlns="">
            <p:pic>
              <p:nvPicPr>
                <p:cNvPr id="29" name="Ink 28">
                  <a:extLst>
                    <a:ext uri="{FF2B5EF4-FFF2-40B4-BE49-F238E27FC236}">
                      <a16:creationId xmlns:a16="http://schemas.microsoft.com/office/drawing/2014/main" id="{B6ADE4FC-9245-492B-A414-7745939B4012}"/>
                    </a:ext>
                  </a:extLst>
                </p:cNvPr>
                <p:cNvPicPr/>
                <p:nvPr/>
              </p:nvPicPr>
              <p:blipFill>
                <a:blip r:embed="rId19"/>
                <a:stretch>
                  <a:fillRect/>
                </a:stretch>
              </p:blipFill>
              <p:spPr>
                <a:xfrm>
                  <a:off x="3341857" y="1434994"/>
                  <a:ext cx="2607840" cy="395280"/>
                </a:xfrm>
                <a:prstGeom prst="rect">
                  <a:avLst/>
                </a:prstGeom>
              </p:spPr>
            </p:pic>
          </mc:Fallback>
        </mc:AlternateContent>
      </p:grpSp>
      <p:grpSp>
        <p:nvGrpSpPr>
          <p:cNvPr id="34" name="Group 33">
            <a:extLst>
              <a:ext uri="{FF2B5EF4-FFF2-40B4-BE49-F238E27FC236}">
                <a16:creationId xmlns:a16="http://schemas.microsoft.com/office/drawing/2014/main" id="{A2BEF37C-9B13-4B36-AAB2-63BB74F3EF16}"/>
              </a:ext>
            </a:extLst>
          </p:cNvPr>
          <p:cNvGrpSpPr/>
          <p:nvPr/>
        </p:nvGrpSpPr>
        <p:grpSpPr>
          <a:xfrm>
            <a:off x="4347539" y="1562349"/>
            <a:ext cx="2914650" cy="4960620"/>
            <a:chOff x="6394027" y="914400"/>
            <a:chExt cx="2914650" cy="4960620"/>
          </a:xfrm>
        </p:grpSpPr>
        <p:grpSp>
          <p:nvGrpSpPr>
            <p:cNvPr id="35" name="Gruppieren 7">
              <a:extLst>
                <a:ext uri="{FF2B5EF4-FFF2-40B4-BE49-F238E27FC236}">
                  <a16:creationId xmlns:a16="http://schemas.microsoft.com/office/drawing/2014/main" id="{D1ECF368-F745-4B6B-A61A-EC78AEEB137C}"/>
                </a:ext>
              </a:extLst>
            </p:cNvPr>
            <p:cNvGrpSpPr/>
            <p:nvPr/>
          </p:nvGrpSpPr>
          <p:grpSpPr>
            <a:xfrm>
              <a:off x="6394027" y="914400"/>
              <a:ext cx="2914650" cy="4960620"/>
              <a:chOff x="788670" y="982980"/>
              <a:chExt cx="2914650" cy="4960620"/>
            </a:xfrm>
          </p:grpSpPr>
          <p:sp>
            <p:nvSpPr>
              <p:cNvPr id="46" name="Rechteck 3">
                <a:extLst>
                  <a:ext uri="{FF2B5EF4-FFF2-40B4-BE49-F238E27FC236}">
                    <a16:creationId xmlns:a16="http://schemas.microsoft.com/office/drawing/2014/main" id="{00CB59BC-4D1B-41D1-80BD-0C4931CB38F5}"/>
                  </a:ext>
                </a:extLst>
              </p:cNvPr>
              <p:cNvSpPr/>
              <p:nvPr/>
            </p:nvSpPr>
            <p:spPr>
              <a:xfrm>
                <a:off x="788670" y="982980"/>
                <a:ext cx="2914650" cy="496062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47" name="Rechteck 4">
                <a:extLst>
                  <a:ext uri="{FF2B5EF4-FFF2-40B4-BE49-F238E27FC236}">
                    <a16:creationId xmlns:a16="http://schemas.microsoft.com/office/drawing/2014/main" id="{08130B0A-4D3D-4FC9-BF04-5D8094CF8317}"/>
                  </a:ext>
                </a:extLst>
              </p:cNvPr>
              <p:cNvSpPr/>
              <p:nvPr/>
            </p:nvSpPr>
            <p:spPr>
              <a:xfrm>
                <a:off x="902970"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48" name="Rechteck 5">
                <a:extLst>
                  <a:ext uri="{FF2B5EF4-FFF2-40B4-BE49-F238E27FC236}">
                    <a16:creationId xmlns:a16="http://schemas.microsoft.com/office/drawing/2014/main" id="{8BC62176-4079-4101-A0B9-DF502B66AD29}"/>
                  </a:ext>
                </a:extLst>
              </p:cNvPr>
              <p:cNvSpPr/>
              <p:nvPr/>
            </p:nvSpPr>
            <p:spPr>
              <a:xfrm>
                <a:off x="18459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49" name="Rechteck 6">
                <a:extLst>
                  <a:ext uri="{FF2B5EF4-FFF2-40B4-BE49-F238E27FC236}">
                    <a16:creationId xmlns:a16="http://schemas.microsoft.com/office/drawing/2014/main" id="{267B96F5-724A-4235-AE20-DA4B9BE94DF7}"/>
                  </a:ext>
                </a:extLst>
              </p:cNvPr>
              <p:cNvSpPr/>
              <p:nvPr/>
            </p:nvSpPr>
            <p:spPr>
              <a:xfrm>
                <a:off x="27603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grpSp>
        <mc:AlternateContent xmlns:mc="http://schemas.openxmlformats.org/markup-compatibility/2006" xmlns:p14="http://schemas.microsoft.com/office/powerpoint/2010/main">
          <mc:Choice Requires="p14">
            <p:contentPart p14:bwMode="auto" r:id="rId20">
              <p14:nvContentPartPr>
                <p14:cNvPr id="36" name="Ink 35">
                  <a:extLst>
                    <a:ext uri="{FF2B5EF4-FFF2-40B4-BE49-F238E27FC236}">
                      <a16:creationId xmlns:a16="http://schemas.microsoft.com/office/drawing/2014/main" id="{72CBBF16-3CAF-42F7-9203-AB9AE9F2B576}"/>
                    </a:ext>
                  </a:extLst>
                </p14:cNvPr>
                <p14:cNvContentPartPr/>
                <p14:nvPr/>
              </p14:nvContentPartPr>
              <p14:xfrm>
                <a:off x="6597314" y="1197034"/>
                <a:ext cx="571320" cy="18000"/>
              </p14:xfrm>
            </p:contentPart>
          </mc:Choice>
          <mc:Fallback xmlns="">
            <p:pic>
              <p:nvPicPr>
                <p:cNvPr id="36" name="Ink 35">
                  <a:extLst>
                    <a:ext uri="{FF2B5EF4-FFF2-40B4-BE49-F238E27FC236}">
                      <a16:creationId xmlns:a16="http://schemas.microsoft.com/office/drawing/2014/main" id="{72CBBF16-3CAF-42F7-9203-AB9AE9F2B576}"/>
                    </a:ext>
                  </a:extLst>
                </p:cNvPr>
                <p:cNvPicPr/>
                <p:nvPr/>
              </p:nvPicPr>
              <p:blipFill>
                <a:blip r:embed="rId7"/>
                <a:stretch>
                  <a:fillRect/>
                </a:stretch>
              </p:blipFill>
              <p:spPr>
                <a:xfrm>
                  <a:off x="6561314" y="1125034"/>
                  <a:ext cx="642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7" name="Ink 36">
                  <a:extLst>
                    <a:ext uri="{FF2B5EF4-FFF2-40B4-BE49-F238E27FC236}">
                      <a16:creationId xmlns:a16="http://schemas.microsoft.com/office/drawing/2014/main" id="{E2A30DF7-AB4E-4B74-8B22-1B9ACB76D06C}"/>
                    </a:ext>
                  </a:extLst>
                </p14:cNvPr>
                <p14:cNvContentPartPr/>
                <p14:nvPr/>
              </p14:nvContentPartPr>
              <p14:xfrm>
                <a:off x="6597314" y="1215394"/>
                <a:ext cx="583560" cy="49320"/>
              </p14:xfrm>
            </p:contentPart>
          </mc:Choice>
          <mc:Fallback xmlns="">
            <p:pic>
              <p:nvPicPr>
                <p:cNvPr id="37" name="Ink 36">
                  <a:extLst>
                    <a:ext uri="{FF2B5EF4-FFF2-40B4-BE49-F238E27FC236}">
                      <a16:creationId xmlns:a16="http://schemas.microsoft.com/office/drawing/2014/main" id="{E2A30DF7-AB4E-4B74-8B22-1B9ACB76D06C}"/>
                    </a:ext>
                  </a:extLst>
                </p:cNvPr>
                <p:cNvPicPr/>
                <p:nvPr/>
              </p:nvPicPr>
              <p:blipFill>
                <a:blip r:embed="rId9"/>
                <a:stretch>
                  <a:fillRect/>
                </a:stretch>
              </p:blipFill>
              <p:spPr>
                <a:xfrm>
                  <a:off x="6561314" y="1143394"/>
                  <a:ext cx="6552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8" name="Ink 37">
                  <a:extLst>
                    <a:ext uri="{FF2B5EF4-FFF2-40B4-BE49-F238E27FC236}">
                      <a16:creationId xmlns:a16="http://schemas.microsoft.com/office/drawing/2014/main" id="{2DD59833-641C-4BF7-ADC7-30E8A057426E}"/>
                    </a:ext>
                  </a:extLst>
                </p14:cNvPr>
                <p14:cNvContentPartPr/>
                <p14:nvPr/>
              </p14:nvContentPartPr>
              <p14:xfrm>
                <a:off x="6564194" y="1201714"/>
                <a:ext cx="668520" cy="42480"/>
              </p14:xfrm>
            </p:contentPart>
          </mc:Choice>
          <mc:Fallback xmlns="">
            <p:pic>
              <p:nvPicPr>
                <p:cNvPr id="38" name="Ink 37">
                  <a:extLst>
                    <a:ext uri="{FF2B5EF4-FFF2-40B4-BE49-F238E27FC236}">
                      <a16:creationId xmlns:a16="http://schemas.microsoft.com/office/drawing/2014/main" id="{2DD59833-641C-4BF7-ADC7-30E8A057426E}"/>
                    </a:ext>
                  </a:extLst>
                </p:cNvPr>
                <p:cNvPicPr/>
                <p:nvPr/>
              </p:nvPicPr>
              <p:blipFill>
                <a:blip r:embed="rId11"/>
                <a:stretch>
                  <a:fillRect/>
                </a:stretch>
              </p:blipFill>
              <p:spPr>
                <a:xfrm>
                  <a:off x="6528194" y="1129714"/>
                  <a:ext cx="740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9" name="Ink 38">
                  <a:extLst>
                    <a:ext uri="{FF2B5EF4-FFF2-40B4-BE49-F238E27FC236}">
                      <a16:creationId xmlns:a16="http://schemas.microsoft.com/office/drawing/2014/main" id="{B06E9E2E-A52B-4E43-88B4-1E910652F32B}"/>
                    </a:ext>
                  </a:extLst>
                </p14:cNvPr>
                <p14:cNvContentPartPr/>
                <p14:nvPr/>
              </p14:nvContentPartPr>
              <p14:xfrm>
                <a:off x="6555554" y="1213234"/>
                <a:ext cx="631800" cy="38520"/>
              </p14:xfrm>
            </p:contentPart>
          </mc:Choice>
          <mc:Fallback xmlns="">
            <p:pic>
              <p:nvPicPr>
                <p:cNvPr id="39" name="Ink 38">
                  <a:extLst>
                    <a:ext uri="{FF2B5EF4-FFF2-40B4-BE49-F238E27FC236}">
                      <a16:creationId xmlns:a16="http://schemas.microsoft.com/office/drawing/2014/main" id="{B06E9E2E-A52B-4E43-88B4-1E910652F32B}"/>
                    </a:ext>
                  </a:extLst>
                </p:cNvPr>
                <p:cNvPicPr/>
                <p:nvPr/>
              </p:nvPicPr>
              <p:blipFill>
                <a:blip r:embed="rId13"/>
                <a:stretch>
                  <a:fillRect/>
                </a:stretch>
              </p:blipFill>
              <p:spPr>
                <a:xfrm>
                  <a:off x="6510554" y="1123234"/>
                  <a:ext cx="7214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0" name="Ink 39">
                  <a:extLst>
                    <a:ext uri="{FF2B5EF4-FFF2-40B4-BE49-F238E27FC236}">
                      <a16:creationId xmlns:a16="http://schemas.microsoft.com/office/drawing/2014/main" id="{0E6D2108-F1DA-4A15-A0F9-0C44B67866CB}"/>
                    </a:ext>
                  </a:extLst>
                </p14:cNvPr>
                <p14:cNvContentPartPr/>
                <p14:nvPr/>
              </p14:nvContentPartPr>
              <p14:xfrm>
                <a:off x="6558074" y="1168594"/>
                <a:ext cx="2486520" cy="112680"/>
              </p14:xfrm>
            </p:contentPart>
          </mc:Choice>
          <mc:Fallback xmlns="">
            <p:pic>
              <p:nvPicPr>
                <p:cNvPr id="40" name="Ink 39">
                  <a:extLst>
                    <a:ext uri="{FF2B5EF4-FFF2-40B4-BE49-F238E27FC236}">
                      <a16:creationId xmlns:a16="http://schemas.microsoft.com/office/drawing/2014/main" id="{0E6D2108-F1DA-4A15-A0F9-0C44B67866CB}"/>
                    </a:ext>
                  </a:extLst>
                </p:cNvPr>
                <p:cNvPicPr/>
                <p:nvPr/>
              </p:nvPicPr>
              <p:blipFill>
                <a:blip r:embed="rId15"/>
                <a:stretch>
                  <a:fillRect/>
                </a:stretch>
              </p:blipFill>
              <p:spPr>
                <a:xfrm>
                  <a:off x="6495074" y="1105594"/>
                  <a:ext cx="2612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1" name="Ink 40">
                  <a:extLst>
                    <a:ext uri="{FF2B5EF4-FFF2-40B4-BE49-F238E27FC236}">
                      <a16:creationId xmlns:a16="http://schemas.microsoft.com/office/drawing/2014/main" id="{7FA35EC9-7A7F-40B6-9FBC-F9168B510089}"/>
                    </a:ext>
                  </a:extLst>
                </p14:cNvPr>
                <p14:cNvContentPartPr/>
                <p14:nvPr/>
              </p14:nvContentPartPr>
              <p14:xfrm>
                <a:off x="6614977" y="1900114"/>
                <a:ext cx="594000" cy="24480"/>
              </p14:xfrm>
            </p:contentPart>
          </mc:Choice>
          <mc:Fallback xmlns="">
            <p:pic>
              <p:nvPicPr>
                <p:cNvPr id="41" name="Ink 40">
                  <a:extLst>
                    <a:ext uri="{FF2B5EF4-FFF2-40B4-BE49-F238E27FC236}">
                      <a16:creationId xmlns:a16="http://schemas.microsoft.com/office/drawing/2014/main" id="{7FA35EC9-7A7F-40B6-9FBC-F9168B510089}"/>
                    </a:ext>
                  </a:extLst>
                </p:cNvPr>
                <p:cNvPicPr/>
                <p:nvPr/>
              </p:nvPicPr>
              <p:blipFill>
                <a:blip r:embed="rId26"/>
                <a:stretch>
                  <a:fillRect/>
                </a:stretch>
              </p:blipFill>
              <p:spPr>
                <a:xfrm>
                  <a:off x="6551977" y="1837114"/>
                  <a:ext cx="7196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2" name="Ink 41">
                  <a:extLst>
                    <a:ext uri="{FF2B5EF4-FFF2-40B4-BE49-F238E27FC236}">
                      <a16:creationId xmlns:a16="http://schemas.microsoft.com/office/drawing/2014/main" id="{027EAEDC-F7C0-434F-BE3D-27D84FDBE9AA}"/>
                    </a:ext>
                  </a:extLst>
                </p14:cNvPr>
                <p14:cNvContentPartPr/>
                <p14:nvPr/>
              </p14:nvContentPartPr>
              <p14:xfrm>
                <a:off x="6662497" y="2137354"/>
                <a:ext cx="575280" cy="26280"/>
              </p14:xfrm>
            </p:contentPart>
          </mc:Choice>
          <mc:Fallback xmlns="">
            <p:pic>
              <p:nvPicPr>
                <p:cNvPr id="42" name="Ink 41">
                  <a:extLst>
                    <a:ext uri="{FF2B5EF4-FFF2-40B4-BE49-F238E27FC236}">
                      <a16:creationId xmlns:a16="http://schemas.microsoft.com/office/drawing/2014/main" id="{027EAEDC-F7C0-434F-BE3D-27D84FDBE9AA}"/>
                    </a:ext>
                  </a:extLst>
                </p:cNvPr>
                <p:cNvPicPr/>
                <p:nvPr/>
              </p:nvPicPr>
              <p:blipFill>
                <a:blip r:embed="rId28"/>
                <a:stretch>
                  <a:fillRect/>
                </a:stretch>
              </p:blipFill>
              <p:spPr>
                <a:xfrm>
                  <a:off x="6599497" y="2074354"/>
                  <a:ext cx="7009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3" name="Ink 42">
                  <a:extLst>
                    <a:ext uri="{FF2B5EF4-FFF2-40B4-BE49-F238E27FC236}">
                      <a16:creationId xmlns:a16="http://schemas.microsoft.com/office/drawing/2014/main" id="{8424542E-6C17-4EDD-A9B8-DBDDB534AED2}"/>
                    </a:ext>
                  </a:extLst>
                </p14:cNvPr>
                <p14:cNvContentPartPr/>
                <p14:nvPr/>
              </p14:nvContentPartPr>
              <p14:xfrm>
                <a:off x="6604537" y="2653954"/>
                <a:ext cx="693360" cy="167760"/>
              </p14:xfrm>
            </p:contentPart>
          </mc:Choice>
          <mc:Fallback xmlns="">
            <p:pic>
              <p:nvPicPr>
                <p:cNvPr id="43" name="Ink 42">
                  <a:extLst>
                    <a:ext uri="{FF2B5EF4-FFF2-40B4-BE49-F238E27FC236}">
                      <a16:creationId xmlns:a16="http://schemas.microsoft.com/office/drawing/2014/main" id="{8424542E-6C17-4EDD-A9B8-DBDDB534AED2}"/>
                    </a:ext>
                  </a:extLst>
                </p:cNvPr>
                <p:cNvPicPr/>
                <p:nvPr/>
              </p:nvPicPr>
              <p:blipFill>
                <a:blip r:embed="rId30"/>
                <a:stretch>
                  <a:fillRect/>
                </a:stretch>
              </p:blipFill>
              <p:spPr>
                <a:xfrm>
                  <a:off x="6541537" y="2590954"/>
                  <a:ext cx="81900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4" name="Ink 43">
                  <a:extLst>
                    <a:ext uri="{FF2B5EF4-FFF2-40B4-BE49-F238E27FC236}">
                      <a16:creationId xmlns:a16="http://schemas.microsoft.com/office/drawing/2014/main" id="{2784FD0C-C1F8-49F3-9BF9-20685043A668}"/>
                    </a:ext>
                  </a:extLst>
                </p14:cNvPr>
                <p14:cNvContentPartPr/>
                <p14:nvPr/>
              </p14:nvContentPartPr>
              <p14:xfrm>
                <a:off x="8443057" y="2356594"/>
                <a:ext cx="654120" cy="71640"/>
              </p14:xfrm>
            </p:contentPart>
          </mc:Choice>
          <mc:Fallback xmlns="">
            <p:pic>
              <p:nvPicPr>
                <p:cNvPr id="44" name="Ink 43">
                  <a:extLst>
                    <a:ext uri="{FF2B5EF4-FFF2-40B4-BE49-F238E27FC236}">
                      <a16:creationId xmlns:a16="http://schemas.microsoft.com/office/drawing/2014/main" id="{2784FD0C-C1F8-49F3-9BF9-20685043A668}"/>
                    </a:ext>
                  </a:extLst>
                </p:cNvPr>
                <p:cNvPicPr/>
                <p:nvPr/>
              </p:nvPicPr>
              <p:blipFill>
                <a:blip r:embed="rId32"/>
                <a:stretch>
                  <a:fillRect/>
                </a:stretch>
              </p:blipFill>
              <p:spPr>
                <a:xfrm>
                  <a:off x="8380057" y="2293594"/>
                  <a:ext cx="77976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5" name="Ink 44">
                  <a:extLst>
                    <a:ext uri="{FF2B5EF4-FFF2-40B4-BE49-F238E27FC236}">
                      <a16:creationId xmlns:a16="http://schemas.microsoft.com/office/drawing/2014/main" id="{45268D0B-4EBE-4E3D-A4ED-9E7BBEDA7B8E}"/>
                    </a:ext>
                  </a:extLst>
                </p14:cNvPr>
                <p14:cNvContentPartPr/>
                <p14:nvPr/>
              </p14:nvContentPartPr>
              <p14:xfrm>
                <a:off x="7537297" y="1850794"/>
                <a:ext cx="649800" cy="298080"/>
              </p14:xfrm>
            </p:contentPart>
          </mc:Choice>
          <mc:Fallback xmlns="">
            <p:pic>
              <p:nvPicPr>
                <p:cNvPr id="45" name="Ink 44">
                  <a:extLst>
                    <a:ext uri="{FF2B5EF4-FFF2-40B4-BE49-F238E27FC236}">
                      <a16:creationId xmlns:a16="http://schemas.microsoft.com/office/drawing/2014/main" id="{45268D0B-4EBE-4E3D-A4ED-9E7BBEDA7B8E}"/>
                    </a:ext>
                  </a:extLst>
                </p:cNvPr>
                <p:cNvPicPr/>
                <p:nvPr/>
              </p:nvPicPr>
              <p:blipFill>
                <a:blip r:embed="rId34"/>
                <a:stretch>
                  <a:fillRect/>
                </a:stretch>
              </p:blipFill>
              <p:spPr>
                <a:xfrm>
                  <a:off x="7474297" y="1787794"/>
                  <a:ext cx="775440" cy="423720"/>
                </a:xfrm>
                <a:prstGeom prst="rect">
                  <a:avLst/>
                </a:prstGeom>
              </p:spPr>
            </p:pic>
          </mc:Fallback>
        </mc:AlternateContent>
      </p:grpSp>
      <p:grpSp>
        <p:nvGrpSpPr>
          <p:cNvPr id="50" name="Group 49">
            <a:extLst>
              <a:ext uri="{FF2B5EF4-FFF2-40B4-BE49-F238E27FC236}">
                <a16:creationId xmlns:a16="http://schemas.microsoft.com/office/drawing/2014/main" id="{CB700658-7470-4662-8C39-903836844A58}"/>
              </a:ext>
            </a:extLst>
          </p:cNvPr>
          <p:cNvGrpSpPr/>
          <p:nvPr/>
        </p:nvGrpSpPr>
        <p:grpSpPr>
          <a:xfrm>
            <a:off x="4337520" y="1545413"/>
            <a:ext cx="2914650" cy="4960620"/>
            <a:chOff x="3288217" y="2115484"/>
            <a:chExt cx="2914650" cy="4960620"/>
          </a:xfrm>
        </p:grpSpPr>
        <p:sp>
          <p:nvSpPr>
            <p:cNvPr id="51" name="Rechteck 3">
              <a:extLst>
                <a:ext uri="{FF2B5EF4-FFF2-40B4-BE49-F238E27FC236}">
                  <a16:creationId xmlns:a16="http://schemas.microsoft.com/office/drawing/2014/main" id="{0CE91FC9-259D-47AF-AFDE-6BF713A4EEB0}"/>
                </a:ext>
              </a:extLst>
            </p:cNvPr>
            <p:cNvSpPr/>
            <p:nvPr/>
          </p:nvSpPr>
          <p:spPr>
            <a:xfrm>
              <a:off x="3288217" y="2115484"/>
              <a:ext cx="2914650" cy="496062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52" name="Rechteck 4">
              <a:extLst>
                <a:ext uri="{FF2B5EF4-FFF2-40B4-BE49-F238E27FC236}">
                  <a16:creationId xmlns:a16="http://schemas.microsoft.com/office/drawing/2014/main" id="{6D91CBCB-3620-4A5C-8502-34AD2E5E620E}"/>
                </a:ext>
              </a:extLst>
            </p:cNvPr>
            <p:cNvSpPr/>
            <p:nvPr/>
          </p:nvSpPr>
          <p:spPr>
            <a:xfrm>
              <a:off x="3402517" y="2286934"/>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53" name="Rechteck 5">
              <a:extLst>
                <a:ext uri="{FF2B5EF4-FFF2-40B4-BE49-F238E27FC236}">
                  <a16:creationId xmlns:a16="http://schemas.microsoft.com/office/drawing/2014/main" id="{80EA8487-9FB6-40AE-A882-C75DA6994A97}"/>
                </a:ext>
              </a:extLst>
            </p:cNvPr>
            <p:cNvSpPr/>
            <p:nvPr/>
          </p:nvSpPr>
          <p:spPr>
            <a:xfrm>
              <a:off x="4345492" y="2286934"/>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54" name="Rechteck 6">
              <a:extLst>
                <a:ext uri="{FF2B5EF4-FFF2-40B4-BE49-F238E27FC236}">
                  <a16:creationId xmlns:a16="http://schemas.microsoft.com/office/drawing/2014/main" id="{DE811F33-18B8-4ACB-9DE1-C27FFFB65E20}"/>
                </a:ext>
              </a:extLst>
            </p:cNvPr>
            <p:cNvSpPr/>
            <p:nvPr/>
          </p:nvSpPr>
          <p:spPr>
            <a:xfrm>
              <a:off x="5259892" y="2286934"/>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grpSp>
          <p:nvGrpSpPr>
            <p:cNvPr id="55" name="Group 54">
              <a:extLst>
                <a:ext uri="{FF2B5EF4-FFF2-40B4-BE49-F238E27FC236}">
                  <a16:creationId xmlns:a16="http://schemas.microsoft.com/office/drawing/2014/main" id="{41AF9B8A-2BFC-47AD-B7E3-3E44E3E6E6C6}"/>
                </a:ext>
              </a:extLst>
            </p:cNvPr>
            <p:cNvGrpSpPr/>
            <p:nvPr/>
          </p:nvGrpSpPr>
          <p:grpSpPr>
            <a:xfrm>
              <a:off x="3449744" y="2369678"/>
              <a:ext cx="2489040" cy="3080436"/>
              <a:chOff x="3449744" y="2369678"/>
              <a:chExt cx="2489040" cy="3080436"/>
            </a:xfrm>
          </p:grpSpPr>
          <mc:AlternateContent xmlns:mc="http://schemas.openxmlformats.org/markup-compatibility/2006" xmlns:p14="http://schemas.microsoft.com/office/powerpoint/2010/main">
            <mc:Choice Requires="p14">
              <p:contentPart p14:bwMode="auto" r:id="rId35">
                <p14:nvContentPartPr>
                  <p14:cNvPr id="56" name="Ink 55">
                    <a:extLst>
                      <a:ext uri="{FF2B5EF4-FFF2-40B4-BE49-F238E27FC236}">
                        <a16:creationId xmlns:a16="http://schemas.microsoft.com/office/drawing/2014/main" id="{A7030FB7-615B-4819-978C-11BF66AE1A0D}"/>
                      </a:ext>
                    </a:extLst>
                  </p14:cNvPr>
                  <p14:cNvContentPartPr/>
                  <p14:nvPr/>
                </p14:nvContentPartPr>
                <p14:xfrm>
                  <a:off x="3491504" y="2398118"/>
                  <a:ext cx="571320" cy="18000"/>
                </p14:xfrm>
              </p:contentPart>
            </mc:Choice>
            <mc:Fallback xmlns="">
              <p:pic>
                <p:nvPicPr>
                  <p:cNvPr id="56" name="Ink 55">
                    <a:extLst>
                      <a:ext uri="{FF2B5EF4-FFF2-40B4-BE49-F238E27FC236}">
                        <a16:creationId xmlns:a16="http://schemas.microsoft.com/office/drawing/2014/main" id="{A7030FB7-615B-4819-978C-11BF66AE1A0D}"/>
                      </a:ext>
                    </a:extLst>
                  </p:cNvPr>
                  <p:cNvPicPr/>
                  <p:nvPr/>
                </p:nvPicPr>
                <p:blipFill>
                  <a:blip r:embed="rId7"/>
                  <a:stretch>
                    <a:fillRect/>
                  </a:stretch>
                </p:blipFill>
                <p:spPr>
                  <a:xfrm>
                    <a:off x="3455504" y="2326118"/>
                    <a:ext cx="642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7" name="Ink 56">
                    <a:extLst>
                      <a:ext uri="{FF2B5EF4-FFF2-40B4-BE49-F238E27FC236}">
                        <a16:creationId xmlns:a16="http://schemas.microsoft.com/office/drawing/2014/main" id="{BA228971-C9D4-4EAB-A327-2CCBADF73C77}"/>
                      </a:ext>
                    </a:extLst>
                  </p14:cNvPr>
                  <p14:cNvContentPartPr/>
                  <p14:nvPr/>
                </p14:nvContentPartPr>
                <p14:xfrm>
                  <a:off x="3491504" y="2416478"/>
                  <a:ext cx="583560" cy="49320"/>
                </p14:xfrm>
              </p:contentPart>
            </mc:Choice>
            <mc:Fallback xmlns="">
              <p:pic>
                <p:nvPicPr>
                  <p:cNvPr id="57" name="Ink 56">
                    <a:extLst>
                      <a:ext uri="{FF2B5EF4-FFF2-40B4-BE49-F238E27FC236}">
                        <a16:creationId xmlns:a16="http://schemas.microsoft.com/office/drawing/2014/main" id="{BA228971-C9D4-4EAB-A327-2CCBADF73C77}"/>
                      </a:ext>
                    </a:extLst>
                  </p:cNvPr>
                  <p:cNvPicPr/>
                  <p:nvPr/>
                </p:nvPicPr>
                <p:blipFill>
                  <a:blip r:embed="rId9"/>
                  <a:stretch>
                    <a:fillRect/>
                  </a:stretch>
                </p:blipFill>
                <p:spPr>
                  <a:xfrm>
                    <a:off x="3455504" y="2344478"/>
                    <a:ext cx="6552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8" name="Ink 57">
                    <a:extLst>
                      <a:ext uri="{FF2B5EF4-FFF2-40B4-BE49-F238E27FC236}">
                        <a16:creationId xmlns:a16="http://schemas.microsoft.com/office/drawing/2014/main" id="{C5D952B0-0F7B-440B-9DA2-14DA6CF8ADDF}"/>
                      </a:ext>
                    </a:extLst>
                  </p14:cNvPr>
                  <p14:cNvContentPartPr/>
                  <p14:nvPr/>
                </p14:nvContentPartPr>
                <p14:xfrm>
                  <a:off x="3458384" y="2402798"/>
                  <a:ext cx="668520" cy="42480"/>
                </p14:xfrm>
              </p:contentPart>
            </mc:Choice>
            <mc:Fallback xmlns="">
              <p:pic>
                <p:nvPicPr>
                  <p:cNvPr id="58" name="Ink 57">
                    <a:extLst>
                      <a:ext uri="{FF2B5EF4-FFF2-40B4-BE49-F238E27FC236}">
                        <a16:creationId xmlns:a16="http://schemas.microsoft.com/office/drawing/2014/main" id="{C5D952B0-0F7B-440B-9DA2-14DA6CF8ADDF}"/>
                      </a:ext>
                    </a:extLst>
                  </p:cNvPr>
                  <p:cNvPicPr/>
                  <p:nvPr/>
                </p:nvPicPr>
                <p:blipFill>
                  <a:blip r:embed="rId11"/>
                  <a:stretch>
                    <a:fillRect/>
                  </a:stretch>
                </p:blipFill>
                <p:spPr>
                  <a:xfrm>
                    <a:off x="3422384" y="2330798"/>
                    <a:ext cx="740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9" name="Ink 58">
                    <a:extLst>
                      <a:ext uri="{FF2B5EF4-FFF2-40B4-BE49-F238E27FC236}">
                        <a16:creationId xmlns:a16="http://schemas.microsoft.com/office/drawing/2014/main" id="{9052B441-E0E8-44BD-9EE8-0C0B25E31CF9}"/>
                      </a:ext>
                    </a:extLst>
                  </p14:cNvPr>
                  <p14:cNvContentPartPr/>
                  <p14:nvPr/>
                </p14:nvContentPartPr>
                <p14:xfrm>
                  <a:off x="3449744" y="2414318"/>
                  <a:ext cx="631800" cy="38520"/>
                </p14:xfrm>
              </p:contentPart>
            </mc:Choice>
            <mc:Fallback xmlns="">
              <p:pic>
                <p:nvPicPr>
                  <p:cNvPr id="59" name="Ink 58">
                    <a:extLst>
                      <a:ext uri="{FF2B5EF4-FFF2-40B4-BE49-F238E27FC236}">
                        <a16:creationId xmlns:a16="http://schemas.microsoft.com/office/drawing/2014/main" id="{9052B441-E0E8-44BD-9EE8-0C0B25E31CF9}"/>
                      </a:ext>
                    </a:extLst>
                  </p:cNvPr>
                  <p:cNvPicPr/>
                  <p:nvPr/>
                </p:nvPicPr>
                <p:blipFill>
                  <a:blip r:embed="rId13"/>
                  <a:stretch>
                    <a:fillRect/>
                  </a:stretch>
                </p:blipFill>
                <p:spPr>
                  <a:xfrm>
                    <a:off x="3404744" y="2324318"/>
                    <a:ext cx="7214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0" name="Ink 59">
                    <a:extLst>
                      <a:ext uri="{FF2B5EF4-FFF2-40B4-BE49-F238E27FC236}">
                        <a16:creationId xmlns:a16="http://schemas.microsoft.com/office/drawing/2014/main" id="{BC28122D-29D4-4A98-BF91-F218FAD41ACC}"/>
                      </a:ext>
                    </a:extLst>
                  </p14:cNvPr>
                  <p14:cNvContentPartPr/>
                  <p14:nvPr/>
                </p14:nvContentPartPr>
                <p14:xfrm>
                  <a:off x="3452264" y="2369678"/>
                  <a:ext cx="2486520" cy="112680"/>
                </p14:xfrm>
              </p:contentPart>
            </mc:Choice>
            <mc:Fallback xmlns="">
              <p:pic>
                <p:nvPicPr>
                  <p:cNvPr id="60" name="Ink 59">
                    <a:extLst>
                      <a:ext uri="{FF2B5EF4-FFF2-40B4-BE49-F238E27FC236}">
                        <a16:creationId xmlns:a16="http://schemas.microsoft.com/office/drawing/2014/main" id="{BC28122D-29D4-4A98-BF91-F218FAD41ACC}"/>
                      </a:ext>
                    </a:extLst>
                  </p:cNvPr>
                  <p:cNvPicPr/>
                  <p:nvPr/>
                </p:nvPicPr>
                <p:blipFill>
                  <a:blip r:embed="rId15"/>
                  <a:stretch>
                    <a:fillRect/>
                  </a:stretch>
                </p:blipFill>
                <p:spPr>
                  <a:xfrm>
                    <a:off x="3389264" y="2306678"/>
                    <a:ext cx="2612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1" name="Ink 60">
                    <a:extLst>
                      <a:ext uri="{FF2B5EF4-FFF2-40B4-BE49-F238E27FC236}">
                        <a16:creationId xmlns:a16="http://schemas.microsoft.com/office/drawing/2014/main" id="{B1768F73-7D11-48BA-AD60-6CAFB6A57F7C}"/>
                      </a:ext>
                    </a:extLst>
                  </p14:cNvPr>
                  <p14:cNvContentPartPr/>
                  <p14:nvPr/>
                </p14:nvContentPartPr>
                <p14:xfrm>
                  <a:off x="3552570" y="2985677"/>
                  <a:ext cx="733680" cy="2464437"/>
                </p14:xfrm>
              </p:contentPart>
            </mc:Choice>
            <mc:Fallback xmlns="">
              <p:pic>
                <p:nvPicPr>
                  <p:cNvPr id="61" name="Ink 60">
                    <a:extLst>
                      <a:ext uri="{FF2B5EF4-FFF2-40B4-BE49-F238E27FC236}">
                        <a16:creationId xmlns:a16="http://schemas.microsoft.com/office/drawing/2014/main" id="{B1768F73-7D11-48BA-AD60-6CAFB6A57F7C}"/>
                      </a:ext>
                    </a:extLst>
                  </p:cNvPr>
                  <p:cNvPicPr/>
                  <p:nvPr/>
                </p:nvPicPr>
                <p:blipFill>
                  <a:blip r:embed="rId41"/>
                  <a:stretch>
                    <a:fillRect/>
                  </a:stretch>
                </p:blipFill>
                <p:spPr>
                  <a:xfrm>
                    <a:off x="3489539" y="2922699"/>
                    <a:ext cx="859382" cy="2590034"/>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2" name="Ink 61">
                    <a:extLst>
                      <a:ext uri="{FF2B5EF4-FFF2-40B4-BE49-F238E27FC236}">
                        <a16:creationId xmlns:a16="http://schemas.microsoft.com/office/drawing/2014/main" id="{5438282E-A1B3-4AAF-82FE-53A9F9000187}"/>
                      </a:ext>
                    </a:extLst>
                  </p14:cNvPr>
                  <p14:cNvContentPartPr/>
                  <p14:nvPr/>
                </p14:nvContentPartPr>
                <p14:xfrm>
                  <a:off x="4477410" y="3157768"/>
                  <a:ext cx="649800" cy="424986"/>
                </p14:xfrm>
              </p:contentPart>
            </mc:Choice>
            <mc:Fallback xmlns="">
              <p:pic>
                <p:nvPicPr>
                  <p:cNvPr id="62" name="Ink 61">
                    <a:extLst>
                      <a:ext uri="{FF2B5EF4-FFF2-40B4-BE49-F238E27FC236}">
                        <a16:creationId xmlns:a16="http://schemas.microsoft.com/office/drawing/2014/main" id="{5438282E-A1B3-4AAF-82FE-53A9F9000187}"/>
                      </a:ext>
                    </a:extLst>
                  </p:cNvPr>
                  <p:cNvPicPr/>
                  <p:nvPr/>
                </p:nvPicPr>
                <p:blipFill>
                  <a:blip r:embed="rId43"/>
                  <a:stretch>
                    <a:fillRect/>
                  </a:stretch>
                </p:blipFill>
                <p:spPr>
                  <a:xfrm>
                    <a:off x="4414619" y="3094740"/>
                    <a:ext cx="775024" cy="550681"/>
                  </a:xfrm>
                  <a:prstGeom prst="rect">
                    <a:avLst/>
                  </a:prstGeom>
                </p:spPr>
              </p:pic>
            </mc:Fallback>
          </mc:AlternateContent>
        </p:grpSp>
      </p:grpSp>
      <p:grpSp>
        <p:nvGrpSpPr>
          <p:cNvPr id="63" name="Group 62">
            <a:extLst>
              <a:ext uri="{FF2B5EF4-FFF2-40B4-BE49-F238E27FC236}">
                <a16:creationId xmlns:a16="http://schemas.microsoft.com/office/drawing/2014/main" id="{69A4CB2F-13D7-4AD8-B8EA-53C23C8F3D97}"/>
              </a:ext>
            </a:extLst>
          </p:cNvPr>
          <p:cNvGrpSpPr/>
          <p:nvPr/>
        </p:nvGrpSpPr>
        <p:grpSpPr>
          <a:xfrm>
            <a:off x="4343370" y="1576008"/>
            <a:ext cx="2914650" cy="4960620"/>
            <a:chOff x="9529627" y="863600"/>
            <a:chExt cx="2914650" cy="4960620"/>
          </a:xfrm>
        </p:grpSpPr>
        <p:grpSp>
          <p:nvGrpSpPr>
            <p:cNvPr id="64" name="Gruppieren 7">
              <a:extLst>
                <a:ext uri="{FF2B5EF4-FFF2-40B4-BE49-F238E27FC236}">
                  <a16:creationId xmlns:a16="http://schemas.microsoft.com/office/drawing/2014/main" id="{264EE495-EF7B-4C24-B25B-71F40F1F85C6}"/>
                </a:ext>
              </a:extLst>
            </p:cNvPr>
            <p:cNvGrpSpPr/>
            <p:nvPr/>
          </p:nvGrpSpPr>
          <p:grpSpPr>
            <a:xfrm>
              <a:off x="9529627" y="863600"/>
              <a:ext cx="2914650" cy="4960620"/>
              <a:chOff x="788670" y="982980"/>
              <a:chExt cx="2914650" cy="4960620"/>
            </a:xfrm>
          </p:grpSpPr>
          <p:sp>
            <p:nvSpPr>
              <p:cNvPr id="74" name="Rechteck 3">
                <a:extLst>
                  <a:ext uri="{FF2B5EF4-FFF2-40B4-BE49-F238E27FC236}">
                    <a16:creationId xmlns:a16="http://schemas.microsoft.com/office/drawing/2014/main" id="{85BF8A1C-66CD-4ECA-8DFB-CFE768DE2404}"/>
                  </a:ext>
                </a:extLst>
              </p:cNvPr>
              <p:cNvSpPr/>
              <p:nvPr/>
            </p:nvSpPr>
            <p:spPr>
              <a:xfrm>
                <a:off x="788670" y="982980"/>
                <a:ext cx="2914650" cy="496062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75" name="Rechteck 4">
                <a:extLst>
                  <a:ext uri="{FF2B5EF4-FFF2-40B4-BE49-F238E27FC236}">
                    <a16:creationId xmlns:a16="http://schemas.microsoft.com/office/drawing/2014/main" id="{175652EB-40BC-4FA8-A608-FAB625952087}"/>
                  </a:ext>
                </a:extLst>
              </p:cNvPr>
              <p:cNvSpPr/>
              <p:nvPr/>
            </p:nvSpPr>
            <p:spPr>
              <a:xfrm>
                <a:off x="902970"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76" name="Rechteck 5">
                <a:extLst>
                  <a:ext uri="{FF2B5EF4-FFF2-40B4-BE49-F238E27FC236}">
                    <a16:creationId xmlns:a16="http://schemas.microsoft.com/office/drawing/2014/main" id="{B8C543AA-425C-439B-8092-6338073CD29E}"/>
                  </a:ext>
                </a:extLst>
              </p:cNvPr>
              <p:cNvSpPr/>
              <p:nvPr/>
            </p:nvSpPr>
            <p:spPr>
              <a:xfrm>
                <a:off x="18459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77" name="Rechteck 6">
                <a:extLst>
                  <a:ext uri="{FF2B5EF4-FFF2-40B4-BE49-F238E27FC236}">
                    <a16:creationId xmlns:a16="http://schemas.microsoft.com/office/drawing/2014/main" id="{17DE7476-7AB2-45B4-A1AF-BC0C12EE728F}"/>
                  </a:ext>
                </a:extLst>
              </p:cNvPr>
              <p:cNvSpPr/>
              <p:nvPr/>
            </p:nvSpPr>
            <p:spPr>
              <a:xfrm>
                <a:off x="27603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grpSp>
        <mc:AlternateContent xmlns:mc="http://schemas.openxmlformats.org/markup-compatibility/2006" xmlns:p14="http://schemas.microsoft.com/office/powerpoint/2010/main">
          <mc:Choice Requires="p14">
            <p:contentPart p14:bwMode="auto" r:id="rId44">
              <p14:nvContentPartPr>
                <p14:cNvPr id="65" name="Ink 64">
                  <a:extLst>
                    <a:ext uri="{FF2B5EF4-FFF2-40B4-BE49-F238E27FC236}">
                      <a16:creationId xmlns:a16="http://schemas.microsoft.com/office/drawing/2014/main" id="{ED257F79-6AE8-4E59-80C1-732E49EB4433}"/>
                    </a:ext>
                  </a:extLst>
                </p14:cNvPr>
                <p14:cNvContentPartPr/>
                <p14:nvPr/>
              </p14:nvContentPartPr>
              <p14:xfrm>
                <a:off x="9732914" y="1146234"/>
                <a:ext cx="571320" cy="18000"/>
              </p14:xfrm>
            </p:contentPart>
          </mc:Choice>
          <mc:Fallback xmlns="">
            <p:pic>
              <p:nvPicPr>
                <p:cNvPr id="65" name="Ink 64">
                  <a:extLst>
                    <a:ext uri="{FF2B5EF4-FFF2-40B4-BE49-F238E27FC236}">
                      <a16:creationId xmlns:a16="http://schemas.microsoft.com/office/drawing/2014/main" id="{ED257F79-6AE8-4E59-80C1-732E49EB4433}"/>
                    </a:ext>
                  </a:extLst>
                </p:cNvPr>
                <p:cNvPicPr/>
                <p:nvPr/>
              </p:nvPicPr>
              <p:blipFill>
                <a:blip r:embed="rId7"/>
                <a:stretch>
                  <a:fillRect/>
                </a:stretch>
              </p:blipFill>
              <p:spPr>
                <a:xfrm>
                  <a:off x="9696914" y="1074234"/>
                  <a:ext cx="642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6" name="Ink 65">
                  <a:extLst>
                    <a:ext uri="{FF2B5EF4-FFF2-40B4-BE49-F238E27FC236}">
                      <a16:creationId xmlns:a16="http://schemas.microsoft.com/office/drawing/2014/main" id="{8DB52750-3DFB-4962-904C-A9562DF0E654}"/>
                    </a:ext>
                  </a:extLst>
                </p14:cNvPr>
                <p14:cNvContentPartPr/>
                <p14:nvPr/>
              </p14:nvContentPartPr>
              <p14:xfrm>
                <a:off x="9732914" y="1164594"/>
                <a:ext cx="583560" cy="49320"/>
              </p14:xfrm>
            </p:contentPart>
          </mc:Choice>
          <mc:Fallback xmlns="">
            <p:pic>
              <p:nvPicPr>
                <p:cNvPr id="66" name="Ink 65">
                  <a:extLst>
                    <a:ext uri="{FF2B5EF4-FFF2-40B4-BE49-F238E27FC236}">
                      <a16:creationId xmlns:a16="http://schemas.microsoft.com/office/drawing/2014/main" id="{8DB52750-3DFB-4962-904C-A9562DF0E654}"/>
                    </a:ext>
                  </a:extLst>
                </p:cNvPr>
                <p:cNvPicPr/>
                <p:nvPr/>
              </p:nvPicPr>
              <p:blipFill>
                <a:blip r:embed="rId9"/>
                <a:stretch>
                  <a:fillRect/>
                </a:stretch>
              </p:blipFill>
              <p:spPr>
                <a:xfrm>
                  <a:off x="9696914" y="1092594"/>
                  <a:ext cx="6552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7" name="Ink 66">
                  <a:extLst>
                    <a:ext uri="{FF2B5EF4-FFF2-40B4-BE49-F238E27FC236}">
                      <a16:creationId xmlns:a16="http://schemas.microsoft.com/office/drawing/2014/main" id="{B2B81D1F-DA00-4DE7-BF87-2E28315ED950}"/>
                    </a:ext>
                  </a:extLst>
                </p14:cNvPr>
                <p14:cNvContentPartPr/>
                <p14:nvPr/>
              </p14:nvContentPartPr>
              <p14:xfrm>
                <a:off x="9699794" y="1150914"/>
                <a:ext cx="668520" cy="42480"/>
              </p14:xfrm>
            </p:contentPart>
          </mc:Choice>
          <mc:Fallback xmlns="">
            <p:pic>
              <p:nvPicPr>
                <p:cNvPr id="67" name="Ink 66">
                  <a:extLst>
                    <a:ext uri="{FF2B5EF4-FFF2-40B4-BE49-F238E27FC236}">
                      <a16:creationId xmlns:a16="http://schemas.microsoft.com/office/drawing/2014/main" id="{B2B81D1F-DA00-4DE7-BF87-2E28315ED950}"/>
                    </a:ext>
                  </a:extLst>
                </p:cNvPr>
                <p:cNvPicPr/>
                <p:nvPr/>
              </p:nvPicPr>
              <p:blipFill>
                <a:blip r:embed="rId11"/>
                <a:stretch>
                  <a:fillRect/>
                </a:stretch>
              </p:blipFill>
              <p:spPr>
                <a:xfrm>
                  <a:off x="9663794" y="1078914"/>
                  <a:ext cx="740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8" name="Ink 67">
                  <a:extLst>
                    <a:ext uri="{FF2B5EF4-FFF2-40B4-BE49-F238E27FC236}">
                      <a16:creationId xmlns:a16="http://schemas.microsoft.com/office/drawing/2014/main" id="{DA8A8343-2E4B-4B8A-8274-6D358A50FD69}"/>
                    </a:ext>
                  </a:extLst>
                </p14:cNvPr>
                <p14:cNvContentPartPr/>
                <p14:nvPr/>
              </p14:nvContentPartPr>
              <p14:xfrm>
                <a:off x="9691154" y="1162434"/>
                <a:ext cx="631800" cy="38520"/>
              </p14:xfrm>
            </p:contentPart>
          </mc:Choice>
          <mc:Fallback xmlns="">
            <p:pic>
              <p:nvPicPr>
                <p:cNvPr id="68" name="Ink 67">
                  <a:extLst>
                    <a:ext uri="{FF2B5EF4-FFF2-40B4-BE49-F238E27FC236}">
                      <a16:creationId xmlns:a16="http://schemas.microsoft.com/office/drawing/2014/main" id="{DA8A8343-2E4B-4B8A-8274-6D358A50FD69}"/>
                    </a:ext>
                  </a:extLst>
                </p:cNvPr>
                <p:cNvPicPr/>
                <p:nvPr/>
              </p:nvPicPr>
              <p:blipFill>
                <a:blip r:embed="rId13"/>
                <a:stretch>
                  <a:fillRect/>
                </a:stretch>
              </p:blipFill>
              <p:spPr>
                <a:xfrm>
                  <a:off x="9646154" y="1072434"/>
                  <a:ext cx="7214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9" name="Ink 68">
                  <a:extLst>
                    <a:ext uri="{FF2B5EF4-FFF2-40B4-BE49-F238E27FC236}">
                      <a16:creationId xmlns:a16="http://schemas.microsoft.com/office/drawing/2014/main" id="{65878C7A-8E85-40EF-9E47-04ED3C9C7C82}"/>
                    </a:ext>
                  </a:extLst>
                </p14:cNvPr>
                <p14:cNvContentPartPr/>
                <p14:nvPr/>
              </p14:nvContentPartPr>
              <p14:xfrm>
                <a:off x="9693674" y="1117794"/>
                <a:ext cx="2486520" cy="112680"/>
              </p14:xfrm>
            </p:contentPart>
          </mc:Choice>
          <mc:Fallback xmlns="">
            <p:pic>
              <p:nvPicPr>
                <p:cNvPr id="69" name="Ink 68">
                  <a:extLst>
                    <a:ext uri="{FF2B5EF4-FFF2-40B4-BE49-F238E27FC236}">
                      <a16:creationId xmlns:a16="http://schemas.microsoft.com/office/drawing/2014/main" id="{65878C7A-8E85-40EF-9E47-04ED3C9C7C82}"/>
                    </a:ext>
                  </a:extLst>
                </p:cNvPr>
                <p:cNvPicPr/>
                <p:nvPr/>
              </p:nvPicPr>
              <p:blipFill>
                <a:blip r:embed="rId15"/>
                <a:stretch>
                  <a:fillRect/>
                </a:stretch>
              </p:blipFill>
              <p:spPr>
                <a:xfrm>
                  <a:off x="9630674" y="1054794"/>
                  <a:ext cx="2612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70" name="Ink 69">
                  <a:extLst>
                    <a:ext uri="{FF2B5EF4-FFF2-40B4-BE49-F238E27FC236}">
                      <a16:creationId xmlns:a16="http://schemas.microsoft.com/office/drawing/2014/main" id="{47F3690C-A380-416B-AE2C-94A19AB47244}"/>
                    </a:ext>
                  </a:extLst>
                </p14:cNvPr>
                <p14:cNvContentPartPr/>
                <p14:nvPr/>
              </p14:nvContentPartPr>
              <p14:xfrm>
                <a:off x="10697737" y="2188474"/>
                <a:ext cx="554400" cy="71280"/>
              </p14:xfrm>
            </p:contentPart>
          </mc:Choice>
          <mc:Fallback xmlns="">
            <p:pic>
              <p:nvPicPr>
                <p:cNvPr id="70" name="Ink 69">
                  <a:extLst>
                    <a:ext uri="{FF2B5EF4-FFF2-40B4-BE49-F238E27FC236}">
                      <a16:creationId xmlns:a16="http://schemas.microsoft.com/office/drawing/2014/main" id="{47F3690C-A380-416B-AE2C-94A19AB47244}"/>
                    </a:ext>
                  </a:extLst>
                </p:cNvPr>
                <p:cNvPicPr/>
                <p:nvPr/>
              </p:nvPicPr>
              <p:blipFill>
                <a:blip r:embed="rId50"/>
                <a:stretch>
                  <a:fillRect/>
                </a:stretch>
              </p:blipFill>
              <p:spPr>
                <a:xfrm>
                  <a:off x="10634737" y="2125474"/>
                  <a:ext cx="6800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71" name="Ink 70">
                  <a:extLst>
                    <a:ext uri="{FF2B5EF4-FFF2-40B4-BE49-F238E27FC236}">
                      <a16:creationId xmlns:a16="http://schemas.microsoft.com/office/drawing/2014/main" id="{801A00D3-5003-42C9-85C8-3D867EE8CA35}"/>
                    </a:ext>
                  </a:extLst>
                </p14:cNvPr>
                <p14:cNvContentPartPr/>
                <p14:nvPr/>
              </p14:nvContentPartPr>
              <p14:xfrm>
                <a:off x="9775057" y="2646034"/>
                <a:ext cx="1477080" cy="54000"/>
              </p14:xfrm>
            </p:contentPart>
          </mc:Choice>
          <mc:Fallback xmlns="">
            <p:pic>
              <p:nvPicPr>
                <p:cNvPr id="71" name="Ink 70">
                  <a:extLst>
                    <a:ext uri="{FF2B5EF4-FFF2-40B4-BE49-F238E27FC236}">
                      <a16:creationId xmlns:a16="http://schemas.microsoft.com/office/drawing/2014/main" id="{801A00D3-5003-42C9-85C8-3D867EE8CA35}"/>
                    </a:ext>
                  </a:extLst>
                </p:cNvPr>
                <p:cNvPicPr/>
                <p:nvPr/>
              </p:nvPicPr>
              <p:blipFill>
                <a:blip r:embed="rId52"/>
                <a:stretch>
                  <a:fillRect/>
                </a:stretch>
              </p:blipFill>
              <p:spPr>
                <a:xfrm>
                  <a:off x="9712057" y="2583034"/>
                  <a:ext cx="16027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72" name="Ink 71">
                  <a:extLst>
                    <a:ext uri="{FF2B5EF4-FFF2-40B4-BE49-F238E27FC236}">
                      <a16:creationId xmlns:a16="http://schemas.microsoft.com/office/drawing/2014/main" id="{54AF464E-3F8C-4C2C-97CA-AD72786F64AD}"/>
                    </a:ext>
                  </a:extLst>
                </p14:cNvPr>
                <p14:cNvContentPartPr/>
                <p14:nvPr/>
              </p14:nvContentPartPr>
              <p14:xfrm>
                <a:off x="11591257" y="3510754"/>
                <a:ext cx="529560" cy="72000"/>
              </p14:xfrm>
            </p:contentPart>
          </mc:Choice>
          <mc:Fallback xmlns="">
            <p:pic>
              <p:nvPicPr>
                <p:cNvPr id="72" name="Ink 71">
                  <a:extLst>
                    <a:ext uri="{FF2B5EF4-FFF2-40B4-BE49-F238E27FC236}">
                      <a16:creationId xmlns:a16="http://schemas.microsoft.com/office/drawing/2014/main" id="{54AF464E-3F8C-4C2C-97CA-AD72786F64AD}"/>
                    </a:ext>
                  </a:extLst>
                </p:cNvPr>
                <p:cNvPicPr/>
                <p:nvPr/>
              </p:nvPicPr>
              <p:blipFill>
                <a:blip r:embed="rId54"/>
                <a:stretch>
                  <a:fillRect/>
                </a:stretch>
              </p:blipFill>
              <p:spPr>
                <a:xfrm>
                  <a:off x="11528257" y="3447754"/>
                  <a:ext cx="6552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73" name="Ink 72">
                  <a:extLst>
                    <a:ext uri="{FF2B5EF4-FFF2-40B4-BE49-F238E27FC236}">
                      <a16:creationId xmlns:a16="http://schemas.microsoft.com/office/drawing/2014/main" id="{13FB310A-9D22-4493-BC5B-B7B5A3786AB0}"/>
                    </a:ext>
                  </a:extLst>
                </p14:cNvPr>
                <p14:cNvContentPartPr/>
                <p14:nvPr/>
              </p14:nvContentPartPr>
              <p14:xfrm>
                <a:off x="9743017" y="1875274"/>
                <a:ext cx="733680" cy="3267000"/>
              </p14:xfrm>
            </p:contentPart>
          </mc:Choice>
          <mc:Fallback xmlns="">
            <p:pic>
              <p:nvPicPr>
                <p:cNvPr id="73" name="Ink 72">
                  <a:extLst>
                    <a:ext uri="{FF2B5EF4-FFF2-40B4-BE49-F238E27FC236}">
                      <a16:creationId xmlns:a16="http://schemas.microsoft.com/office/drawing/2014/main" id="{13FB310A-9D22-4493-BC5B-B7B5A3786AB0}"/>
                    </a:ext>
                  </a:extLst>
                </p:cNvPr>
                <p:cNvPicPr/>
                <p:nvPr/>
              </p:nvPicPr>
              <p:blipFill>
                <a:blip r:embed="rId56"/>
                <a:stretch>
                  <a:fillRect/>
                </a:stretch>
              </p:blipFill>
              <p:spPr>
                <a:xfrm>
                  <a:off x="9680017" y="1812274"/>
                  <a:ext cx="859320" cy="3392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118" name="Ink 117">
                <a:extLst>
                  <a:ext uri="{FF2B5EF4-FFF2-40B4-BE49-F238E27FC236}">
                    <a16:creationId xmlns:a16="http://schemas.microsoft.com/office/drawing/2014/main" id="{C2C40AD2-2919-4C63-BFE3-A3794FFEFB8C}"/>
                  </a:ext>
                </a:extLst>
              </p14:cNvPr>
              <p14:cNvContentPartPr/>
              <p14:nvPr/>
            </p14:nvContentPartPr>
            <p14:xfrm>
              <a:off x="13169711" y="2594548"/>
              <a:ext cx="360" cy="360"/>
            </p14:xfrm>
          </p:contentPart>
        </mc:Choice>
        <mc:Fallback xmlns="">
          <p:pic>
            <p:nvPicPr>
              <p:cNvPr id="118" name="Ink 117">
                <a:extLst>
                  <a:ext uri="{FF2B5EF4-FFF2-40B4-BE49-F238E27FC236}">
                    <a16:creationId xmlns:a16="http://schemas.microsoft.com/office/drawing/2014/main" id="{C2C40AD2-2919-4C63-BFE3-A3794FFEFB8C}"/>
                  </a:ext>
                </a:extLst>
              </p:cNvPr>
              <p:cNvPicPr/>
              <p:nvPr/>
            </p:nvPicPr>
            <p:blipFill>
              <a:blip r:embed="rId58"/>
              <a:stretch>
                <a:fillRect/>
              </a:stretch>
            </p:blipFill>
            <p:spPr>
              <a:xfrm>
                <a:off x="13151711" y="2576548"/>
                <a:ext cx="36000" cy="36000"/>
              </a:xfrm>
              <a:prstGeom prst="rect">
                <a:avLst/>
              </a:prstGeom>
            </p:spPr>
          </p:pic>
        </mc:Fallback>
      </mc:AlternateContent>
      <p:grpSp>
        <p:nvGrpSpPr>
          <p:cNvPr id="186" name="Group 185">
            <a:extLst>
              <a:ext uri="{FF2B5EF4-FFF2-40B4-BE49-F238E27FC236}">
                <a16:creationId xmlns:a16="http://schemas.microsoft.com/office/drawing/2014/main" id="{C7E70C3A-9713-4BB5-B647-4DA773A320C7}"/>
              </a:ext>
            </a:extLst>
          </p:cNvPr>
          <p:cNvGrpSpPr/>
          <p:nvPr/>
        </p:nvGrpSpPr>
        <p:grpSpPr>
          <a:xfrm>
            <a:off x="7241541" y="1269913"/>
            <a:ext cx="1258707" cy="5545492"/>
            <a:chOff x="7241541" y="1269913"/>
            <a:chExt cx="1258707" cy="5545492"/>
          </a:xfrm>
        </p:grpSpPr>
        <p:sp>
          <p:nvSpPr>
            <p:cNvPr id="140" name="Rectangle 139">
              <a:extLst>
                <a:ext uri="{FF2B5EF4-FFF2-40B4-BE49-F238E27FC236}">
                  <a16:creationId xmlns:a16="http://schemas.microsoft.com/office/drawing/2014/main" id="{3AD45565-42AC-49AF-A83D-6C6E5D993649}"/>
                </a:ext>
              </a:extLst>
            </p:cNvPr>
            <p:cNvSpPr/>
            <p:nvPr/>
          </p:nvSpPr>
          <p:spPr>
            <a:xfrm>
              <a:off x="7535048" y="3519714"/>
              <a:ext cx="965200" cy="62314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sp>
          <p:nvSpPr>
            <p:cNvPr id="141" name="Rectangle 140">
              <a:extLst>
                <a:ext uri="{FF2B5EF4-FFF2-40B4-BE49-F238E27FC236}">
                  <a16:creationId xmlns:a16="http://schemas.microsoft.com/office/drawing/2014/main" id="{50137ACE-B27D-4997-90DB-D19BB89D74C7}"/>
                </a:ext>
              </a:extLst>
            </p:cNvPr>
            <p:cNvSpPr/>
            <p:nvPr/>
          </p:nvSpPr>
          <p:spPr>
            <a:xfrm>
              <a:off x="7701962" y="3385804"/>
              <a:ext cx="174171" cy="13391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LID4096"/>
            </a:p>
          </p:txBody>
        </p:sp>
        <p:sp>
          <p:nvSpPr>
            <p:cNvPr id="142" name="Rectangle 141">
              <a:extLst>
                <a:ext uri="{FF2B5EF4-FFF2-40B4-BE49-F238E27FC236}">
                  <a16:creationId xmlns:a16="http://schemas.microsoft.com/office/drawing/2014/main" id="{70F2AAC9-0639-4A20-8E75-82A85843AFA2}"/>
                </a:ext>
              </a:extLst>
            </p:cNvPr>
            <p:cNvSpPr/>
            <p:nvPr/>
          </p:nvSpPr>
          <p:spPr>
            <a:xfrm>
              <a:off x="8150926" y="3387364"/>
              <a:ext cx="174171" cy="13391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LID4096" sz="2800" b="1"/>
            </a:p>
          </p:txBody>
        </p:sp>
        <p:grpSp>
          <p:nvGrpSpPr>
            <p:cNvPr id="147" name="Group 146">
              <a:extLst>
                <a:ext uri="{FF2B5EF4-FFF2-40B4-BE49-F238E27FC236}">
                  <a16:creationId xmlns:a16="http://schemas.microsoft.com/office/drawing/2014/main" id="{A26F75AE-20C4-456A-809A-D565A2A02AE8}"/>
                </a:ext>
              </a:extLst>
            </p:cNvPr>
            <p:cNvGrpSpPr/>
            <p:nvPr/>
          </p:nvGrpSpPr>
          <p:grpSpPr>
            <a:xfrm>
              <a:off x="7241541" y="1269913"/>
              <a:ext cx="413657" cy="646331"/>
              <a:chOff x="7496629" y="2003661"/>
              <a:chExt cx="413657" cy="646331"/>
            </a:xfrm>
          </p:grpSpPr>
          <p:sp>
            <p:nvSpPr>
              <p:cNvPr id="143" name="Oval 142">
                <a:extLst>
                  <a:ext uri="{FF2B5EF4-FFF2-40B4-BE49-F238E27FC236}">
                    <a16:creationId xmlns:a16="http://schemas.microsoft.com/office/drawing/2014/main" id="{D112EF43-C6DA-4704-BE83-E03F2912E3C3}"/>
                  </a:ext>
                </a:extLst>
              </p:cNvPr>
              <p:cNvSpPr/>
              <p:nvPr/>
            </p:nvSpPr>
            <p:spPr>
              <a:xfrm>
                <a:off x="7496629" y="2132964"/>
                <a:ext cx="413657" cy="42808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LID4096" sz="2800" b="1" dirty="0"/>
              </a:p>
            </p:txBody>
          </p:sp>
          <p:sp>
            <p:nvSpPr>
              <p:cNvPr id="146" name="TextBox 145">
                <a:extLst>
                  <a:ext uri="{FF2B5EF4-FFF2-40B4-BE49-F238E27FC236}">
                    <a16:creationId xmlns:a16="http://schemas.microsoft.com/office/drawing/2014/main" id="{456CB32B-0A3E-4035-A615-F72CE148A6EB}"/>
                  </a:ext>
                </a:extLst>
              </p:cNvPr>
              <p:cNvSpPr txBox="1"/>
              <p:nvPr/>
            </p:nvSpPr>
            <p:spPr>
              <a:xfrm>
                <a:off x="7547429" y="2003661"/>
                <a:ext cx="290181" cy="646331"/>
              </a:xfrm>
              <a:prstGeom prst="rect">
                <a:avLst/>
              </a:prstGeom>
              <a:noFill/>
            </p:spPr>
            <p:txBody>
              <a:bodyPr wrap="square" rtlCol="0">
                <a:spAutoFit/>
              </a:bodyPr>
              <a:lstStyle/>
              <a:p>
                <a:r>
                  <a:rPr lang="de-DE" sz="3600" b="1" dirty="0"/>
                  <a:t>-</a:t>
                </a:r>
                <a:endParaRPr lang="LID4096" sz="3600" b="1" dirty="0"/>
              </a:p>
            </p:txBody>
          </p:sp>
        </p:grpSp>
        <p:cxnSp>
          <p:nvCxnSpPr>
            <p:cNvPr id="150" name="Connector: Elbow 149">
              <a:extLst>
                <a:ext uri="{FF2B5EF4-FFF2-40B4-BE49-F238E27FC236}">
                  <a16:creationId xmlns:a16="http://schemas.microsoft.com/office/drawing/2014/main" id="{8210D416-D0B6-45F7-87C7-BDE7DA827AC6}"/>
                </a:ext>
              </a:extLst>
            </p:cNvPr>
            <p:cNvCxnSpPr>
              <a:cxnSpLocks/>
              <a:stCxn id="142" idx="0"/>
              <a:endCxn id="143" idx="6"/>
            </p:cNvCxnSpPr>
            <p:nvPr/>
          </p:nvCxnSpPr>
          <p:spPr>
            <a:xfrm rot="16200000" flipV="1">
              <a:off x="7059551" y="2208903"/>
              <a:ext cx="1774108" cy="582814"/>
            </a:xfrm>
            <a:prstGeom prst="bentConnector2">
              <a:avLst/>
            </a:prstGeom>
          </p:spPr>
          <p:style>
            <a:lnRef idx="3">
              <a:schemeClr val="dk1"/>
            </a:lnRef>
            <a:fillRef idx="0">
              <a:schemeClr val="dk1"/>
            </a:fillRef>
            <a:effectRef idx="2">
              <a:schemeClr val="dk1"/>
            </a:effectRef>
            <a:fontRef idx="minor">
              <a:schemeClr val="tx1"/>
            </a:fontRef>
          </p:style>
        </p:cxnSp>
        <p:cxnSp>
          <p:nvCxnSpPr>
            <p:cNvPr id="152" name="Connector: Elbow 151">
              <a:extLst>
                <a:ext uri="{FF2B5EF4-FFF2-40B4-BE49-F238E27FC236}">
                  <a16:creationId xmlns:a16="http://schemas.microsoft.com/office/drawing/2014/main" id="{03E5CDAF-7871-48B7-AF50-AC69B17B06FC}"/>
                </a:ext>
              </a:extLst>
            </p:cNvPr>
            <p:cNvCxnSpPr>
              <a:cxnSpLocks/>
              <a:stCxn id="141" idx="0"/>
              <a:endCxn id="161" idx="0"/>
            </p:cNvCxnSpPr>
            <p:nvPr/>
          </p:nvCxnSpPr>
          <p:spPr>
            <a:xfrm rot="16200000" flipH="1" flipV="1">
              <a:off x="6995099" y="3840909"/>
              <a:ext cx="1249055" cy="338843"/>
            </a:xfrm>
            <a:prstGeom prst="bentConnector3">
              <a:avLst>
                <a:gd name="adj1" fmla="val -18302"/>
              </a:avLst>
            </a:prstGeom>
          </p:spPr>
          <p:style>
            <a:lnRef idx="3">
              <a:schemeClr val="dk1"/>
            </a:lnRef>
            <a:fillRef idx="0">
              <a:schemeClr val="dk1"/>
            </a:fillRef>
            <a:effectRef idx="2">
              <a:schemeClr val="dk1"/>
            </a:effectRef>
            <a:fontRef idx="minor">
              <a:schemeClr val="tx1"/>
            </a:fontRef>
          </p:style>
        </p:cxnSp>
        <p:grpSp>
          <p:nvGrpSpPr>
            <p:cNvPr id="158" name="Group 157">
              <a:extLst>
                <a:ext uri="{FF2B5EF4-FFF2-40B4-BE49-F238E27FC236}">
                  <a16:creationId xmlns:a16="http://schemas.microsoft.com/office/drawing/2014/main" id="{ADDDE1E9-4EC5-47B6-A5D3-FE682E98E63A}"/>
                </a:ext>
              </a:extLst>
            </p:cNvPr>
            <p:cNvGrpSpPr/>
            <p:nvPr/>
          </p:nvGrpSpPr>
          <p:grpSpPr>
            <a:xfrm>
              <a:off x="7248799" y="6169074"/>
              <a:ext cx="413896" cy="646331"/>
              <a:chOff x="8420119" y="1937478"/>
              <a:chExt cx="413896" cy="646331"/>
            </a:xfrm>
          </p:grpSpPr>
          <p:sp>
            <p:nvSpPr>
              <p:cNvPr id="159" name="Oval 158">
                <a:extLst>
                  <a:ext uri="{FF2B5EF4-FFF2-40B4-BE49-F238E27FC236}">
                    <a16:creationId xmlns:a16="http://schemas.microsoft.com/office/drawing/2014/main" id="{0F27A530-14F7-4EF9-8D43-5EE98B57DD2B}"/>
                  </a:ext>
                </a:extLst>
              </p:cNvPr>
              <p:cNvSpPr/>
              <p:nvPr/>
            </p:nvSpPr>
            <p:spPr>
              <a:xfrm>
                <a:off x="8420119" y="2053744"/>
                <a:ext cx="413657" cy="42808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LID4096" dirty="0"/>
              </a:p>
            </p:txBody>
          </p:sp>
          <p:sp>
            <p:nvSpPr>
              <p:cNvPr id="160" name="TextBox 159">
                <a:extLst>
                  <a:ext uri="{FF2B5EF4-FFF2-40B4-BE49-F238E27FC236}">
                    <a16:creationId xmlns:a16="http://schemas.microsoft.com/office/drawing/2014/main" id="{B97D47BA-5CAB-4A4D-9471-627E9DFCD9B3}"/>
                  </a:ext>
                </a:extLst>
              </p:cNvPr>
              <p:cNvSpPr txBox="1"/>
              <p:nvPr/>
            </p:nvSpPr>
            <p:spPr>
              <a:xfrm>
                <a:off x="8420119" y="1937478"/>
                <a:ext cx="413896" cy="646331"/>
              </a:xfrm>
              <a:prstGeom prst="rect">
                <a:avLst/>
              </a:prstGeom>
              <a:noFill/>
            </p:spPr>
            <p:txBody>
              <a:bodyPr wrap="none" rtlCol="0">
                <a:spAutoFit/>
              </a:bodyPr>
              <a:lstStyle/>
              <a:p>
                <a:r>
                  <a:rPr lang="de-DE" sz="3600" b="1" dirty="0"/>
                  <a:t>+</a:t>
                </a:r>
                <a:endParaRPr lang="LID4096" sz="3600" b="1" dirty="0"/>
              </a:p>
            </p:txBody>
          </p:sp>
        </p:grpSp>
        <p:sp>
          <p:nvSpPr>
            <p:cNvPr id="161" name="Oval 160">
              <a:extLst>
                <a:ext uri="{FF2B5EF4-FFF2-40B4-BE49-F238E27FC236}">
                  <a16:creationId xmlns:a16="http://schemas.microsoft.com/office/drawing/2014/main" id="{89ACCF15-6D34-41CF-8B33-EFAF362F0759}"/>
                </a:ext>
              </a:extLst>
            </p:cNvPr>
            <p:cNvSpPr/>
            <p:nvPr/>
          </p:nvSpPr>
          <p:spPr>
            <a:xfrm>
              <a:off x="7352444" y="4634859"/>
              <a:ext cx="195521" cy="231391"/>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sp>
          <p:nvSpPr>
            <p:cNvPr id="162" name="Oval 161">
              <a:extLst>
                <a:ext uri="{FF2B5EF4-FFF2-40B4-BE49-F238E27FC236}">
                  <a16:creationId xmlns:a16="http://schemas.microsoft.com/office/drawing/2014/main" id="{6F1EC7AE-492E-44B1-890B-AA0CFCED810B}"/>
                </a:ext>
              </a:extLst>
            </p:cNvPr>
            <p:cNvSpPr/>
            <p:nvPr/>
          </p:nvSpPr>
          <p:spPr>
            <a:xfrm>
              <a:off x="7352444" y="5248277"/>
              <a:ext cx="195521" cy="231391"/>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cxnSp>
          <p:nvCxnSpPr>
            <p:cNvPr id="165" name="Straight Connector 164">
              <a:extLst>
                <a:ext uri="{FF2B5EF4-FFF2-40B4-BE49-F238E27FC236}">
                  <a16:creationId xmlns:a16="http://schemas.microsoft.com/office/drawing/2014/main" id="{E265C5CB-873E-4E88-BB78-66F63360E66B}"/>
                </a:ext>
              </a:extLst>
            </p:cNvPr>
            <p:cNvCxnSpPr>
              <a:stCxn id="162" idx="4"/>
            </p:cNvCxnSpPr>
            <p:nvPr/>
          </p:nvCxnSpPr>
          <p:spPr>
            <a:xfrm>
              <a:off x="7450205" y="5479668"/>
              <a:ext cx="5422" cy="805672"/>
            </a:xfrm>
            <a:prstGeom prst="line">
              <a:avLst/>
            </a:prstGeom>
          </p:spPr>
          <p:style>
            <a:lnRef idx="3">
              <a:schemeClr val="dk1"/>
            </a:lnRef>
            <a:fillRef idx="0">
              <a:schemeClr val="dk1"/>
            </a:fillRef>
            <a:effectRef idx="2">
              <a:schemeClr val="dk1"/>
            </a:effectRef>
            <a:fontRef idx="minor">
              <a:schemeClr val="tx1"/>
            </a:fontRef>
          </p:style>
        </p:cxnSp>
      </p:grpSp>
      <p:cxnSp>
        <p:nvCxnSpPr>
          <p:cNvPr id="166" name="Straight Connector 165">
            <a:extLst>
              <a:ext uri="{FF2B5EF4-FFF2-40B4-BE49-F238E27FC236}">
                <a16:creationId xmlns:a16="http://schemas.microsoft.com/office/drawing/2014/main" id="{3B5D1038-1609-4003-B5F7-787E3F48951F}"/>
              </a:ext>
            </a:extLst>
          </p:cNvPr>
          <p:cNvCxnSpPr>
            <a:cxnSpLocks/>
            <a:stCxn id="161" idx="5"/>
          </p:cNvCxnSpPr>
          <p:nvPr/>
        </p:nvCxnSpPr>
        <p:spPr>
          <a:xfrm>
            <a:off x="7519332" y="4832364"/>
            <a:ext cx="269715" cy="491900"/>
          </a:xfrm>
          <a:prstGeom prst="line">
            <a:avLst/>
          </a:prstGeom>
        </p:spPr>
        <p:style>
          <a:lnRef idx="3">
            <a:schemeClr val="dk1"/>
          </a:lnRef>
          <a:fillRef idx="0">
            <a:schemeClr val="dk1"/>
          </a:fillRef>
          <a:effectRef idx="2">
            <a:schemeClr val="dk1"/>
          </a:effectRef>
          <a:fontRef idx="minor">
            <a:schemeClr val="tx1"/>
          </a:fontRef>
        </p:style>
      </p:cxnSp>
      <p:cxnSp>
        <p:nvCxnSpPr>
          <p:cNvPr id="170" name="Straight Connector 169">
            <a:extLst>
              <a:ext uri="{FF2B5EF4-FFF2-40B4-BE49-F238E27FC236}">
                <a16:creationId xmlns:a16="http://schemas.microsoft.com/office/drawing/2014/main" id="{8899AB26-0ABD-47E6-B8F8-4F313C81D1A5}"/>
              </a:ext>
            </a:extLst>
          </p:cNvPr>
          <p:cNvCxnSpPr>
            <a:cxnSpLocks/>
            <a:stCxn id="161" idx="4"/>
            <a:endCxn id="162" idx="0"/>
          </p:cNvCxnSpPr>
          <p:nvPr/>
        </p:nvCxnSpPr>
        <p:spPr>
          <a:xfrm>
            <a:off x="7450205" y="4866250"/>
            <a:ext cx="0" cy="382027"/>
          </a:xfrm>
          <a:prstGeom prst="line">
            <a:avLst/>
          </a:prstGeom>
        </p:spPr>
        <p:style>
          <a:lnRef idx="3">
            <a:schemeClr val="dk1"/>
          </a:lnRef>
          <a:fillRef idx="0">
            <a:schemeClr val="dk1"/>
          </a:fillRef>
          <a:effectRef idx="2">
            <a:schemeClr val="dk1"/>
          </a:effectRef>
          <a:fontRef idx="minor">
            <a:schemeClr val="tx1"/>
          </a:fontRef>
        </p:style>
      </p:cxnSp>
      <p:grpSp>
        <p:nvGrpSpPr>
          <p:cNvPr id="185" name="Group 184">
            <a:extLst>
              <a:ext uri="{FF2B5EF4-FFF2-40B4-BE49-F238E27FC236}">
                <a16:creationId xmlns:a16="http://schemas.microsoft.com/office/drawing/2014/main" id="{365109DF-93C2-41FE-A97E-B6BE5609588B}"/>
              </a:ext>
            </a:extLst>
          </p:cNvPr>
          <p:cNvGrpSpPr/>
          <p:nvPr/>
        </p:nvGrpSpPr>
        <p:grpSpPr>
          <a:xfrm>
            <a:off x="3339580" y="5389080"/>
            <a:ext cx="1266179" cy="369332"/>
            <a:chOff x="3402297" y="6100674"/>
            <a:chExt cx="1266179" cy="369332"/>
          </a:xfrm>
        </p:grpSpPr>
        <p:sp>
          <p:nvSpPr>
            <p:cNvPr id="174" name="TextBox 173">
              <a:extLst>
                <a:ext uri="{FF2B5EF4-FFF2-40B4-BE49-F238E27FC236}">
                  <a16:creationId xmlns:a16="http://schemas.microsoft.com/office/drawing/2014/main" id="{6CFC2AFE-768C-4DA4-90C0-BCD308168EE3}"/>
                </a:ext>
              </a:extLst>
            </p:cNvPr>
            <p:cNvSpPr txBox="1"/>
            <p:nvPr/>
          </p:nvSpPr>
          <p:spPr>
            <a:xfrm>
              <a:off x="3402297" y="6100674"/>
              <a:ext cx="540533" cy="369332"/>
            </a:xfrm>
            <a:prstGeom prst="rect">
              <a:avLst/>
            </a:prstGeom>
            <a:noFill/>
          </p:spPr>
          <p:txBody>
            <a:bodyPr wrap="none" rtlCol="0">
              <a:spAutoFit/>
            </a:bodyPr>
            <a:lstStyle/>
            <a:p>
              <a:r>
                <a:rPr lang="de-DE" dirty="0"/>
                <a:t>GEL</a:t>
              </a:r>
              <a:endParaRPr lang="LID4096" dirty="0"/>
            </a:p>
          </p:txBody>
        </p:sp>
        <p:cxnSp>
          <p:nvCxnSpPr>
            <p:cNvPr id="176" name="Straight Arrow Connector 175">
              <a:extLst>
                <a:ext uri="{FF2B5EF4-FFF2-40B4-BE49-F238E27FC236}">
                  <a16:creationId xmlns:a16="http://schemas.microsoft.com/office/drawing/2014/main" id="{5BEA512E-B076-4F6F-A0B5-D080BEBFD799}"/>
                </a:ext>
              </a:extLst>
            </p:cNvPr>
            <p:cNvCxnSpPr>
              <a:cxnSpLocks/>
            </p:cNvCxnSpPr>
            <p:nvPr/>
          </p:nvCxnSpPr>
          <p:spPr>
            <a:xfrm>
              <a:off x="3948253" y="6285340"/>
              <a:ext cx="720223" cy="0"/>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grpSp>
      <p:grpSp>
        <p:nvGrpSpPr>
          <p:cNvPr id="184" name="Group 183">
            <a:extLst>
              <a:ext uri="{FF2B5EF4-FFF2-40B4-BE49-F238E27FC236}">
                <a16:creationId xmlns:a16="http://schemas.microsoft.com/office/drawing/2014/main" id="{482C9DBE-3FCA-42C6-9493-2F7075852F50}"/>
              </a:ext>
            </a:extLst>
          </p:cNvPr>
          <p:cNvGrpSpPr/>
          <p:nvPr/>
        </p:nvGrpSpPr>
        <p:grpSpPr>
          <a:xfrm>
            <a:off x="1867219" y="2251861"/>
            <a:ext cx="1312354" cy="3555639"/>
            <a:chOff x="1867219" y="2251861"/>
            <a:chExt cx="1312354" cy="3555639"/>
          </a:xfrm>
        </p:grpSpPr>
        <p:cxnSp>
          <p:nvCxnSpPr>
            <p:cNvPr id="11" name="Gerader Verbinder 10"/>
            <p:cNvCxnSpPr>
              <a:stCxn id="9" idx="2"/>
            </p:cNvCxnSpPr>
            <p:nvPr/>
          </p:nvCxnSpPr>
          <p:spPr>
            <a:xfrm>
              <a:off x="1867219" y="2411881"/>
              <a:ext cx="0" cy="3235599"/>
            </a:xfrm>
            <a:prstGeom prst="line">
              <a:avLst/>
            </a:prstGeom>
            <a:noFill/>
          </p:spPr>
          <p:style>
            <a:lnRef idx="2">
              <a:schemeClr val="dk1"/>
            </a:lnRef>
            <a:fillRef idx="1">
              <a:schemeClr val="lt1"/>
            </a:fillRef>
            <a:effectRef idx="0">
              <a:schemeClr val="dk1"/>
            </a:effectRef>
            <a:fontRef idx="minor">
              <a:schemeClr val="dk1"/>
            </a:fontRef>
          </p:style>
        </p:cxnSp>
        <p:cxnSp>
          <p:nvCxnSpPr>
            <p:cNvPr id="12" name="Gerader Verbinder 11"/>
            <p:cNvCxnSpPr/>
            <p:nvPr/>
          </p:nvCxnSpPr>
          <p:spPr>
            <a:xfrm>
              <a:off x="3179573" y="2371799"/>
              <a:ext cx="0" cy="3235599"/>
            </a:xfrm>
            <a:prstGeom prst="line">
              <a:avLst/>
            </a:prstGeom>
            <a:noFill/>
          </p:spPr>
          <p:style>
            <a:lnRef idx="2">
              <a:schemeClr val="dk1"/>
            </a:lnRef>
            <a:fillRef idx="1">
              <a:schemeClr val="lt1"/>
            </a:fillRef>
            <a:effectRef idx="0">
              <a:schemeClr val="dk1"/>
            </a:effectRef>
            <a:fontRef idx="minor">
              <a:schemeClr val="dk1"/>
            </a:fontRef>
          </p:style>
        </p:cxnSp>
        <p:sp>
          <p:nvSpPr>
            <p:cNvPr id="13" name="Ellipse 12"/>
            <p:cNvSpPr/>
            <p:nvPr/>
          </p:nvSpPr>
          <p:spPr>
            <a:xfrm>
              <a:off x="1867219" y="5487460"/>
              <a:ext cx="1312354" cy="320040"/>
            </a:xfrm>
            <a:prstGeom prst="ellipse">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pic>
          <p:nvPicPr>
            <p:cNvPr id="181" name="Picture 180">
              <a:extLst>
                <a:ext uri="{FF2B5EF4-FFF2-40B4-BE49-F238E27FC236}">
                  <a16:creationId xmlns:a16="http://schemas.microsoft.com/office/drawing/2014/main" id="{63DADF0A-7486-4537-99B2-F62430721ABB}"/>
                </a:ext>
              </a:extLst>
            </p:cNvPr>
            <p:cNvPicPr>
              <a:picLocks noChangeAspect="1"/>
            </p:cNvPicPr>
            <p:nvPr/>
          </p:nvPicPr>
          <p:blipFill>
            <a:blip r:embed="rId59"/>
            <a:stretch>
              <a:fillRect/>
            </a:stretch>
          </p:blipFill>
          <p:spPr>
            <a:xfrm>
              <a:off x="1993061" y="2368373"/>
              <a:ext cx="381000" cy="3314700"/>
            </a:xfrm>
            <a:prstGeom prst="rect">
              <a:avLst/>
            </a:prstGeom>
          </p:spPr>
        </p:pic>
        <p:pic>
          <p:nvPicPr>
            <p:cNvPr id="182" name="Picture 181">
              <a:extLst>
                <a:ext uri="{FF2B5EF4-FFF2-40B4-BE49-F238E27FC236}">
                  <a16:creationId xmlns:a16="http://schemas.microsoft.com/office/drawing/2014/main" id="{711412B7-090B-4886-A141-1D1C41834E55}"/>
                </a:ext>
              </a:extLst>
            </p:cNvPr>
            <p:cNvPicPr>
              <a:picLocks noChangeAspect="1"/>
            </p:cNvPicPr>
            <p:nvPr/>
          </p:nvPicPr>
          <p:blipFill>
            <a:blip r:embed="rId59"/>
            <a:stretch>
              <a:fillRect/>
            </a:stretch>
          </p:blipFill>
          <p:spPr>
            <a:xfrm>
              <a:off x="2347917" y="2377089"/>
              <a:ext cx="381000" cy="3314700"/>
            </a:xfrm>
            <a:prstGeom prst="rect">
              <a:avLst/>
            </a:prstGeom>
          </p:spPr>
        </p:pic>
        <p:pic>
          <p:nvPicPr>
            <p:cNvPr id="183" name="Picture 182">
              <a:extLst>
                <a:ext uri="{FF2B5EF4-FFF2-40B4-BE49-F238E27FC236}">
                  <a16:creationId xmlns:a16="http://schemas.microsoft.com/office/drawing/2014/main" id="{27734198-CC50-4F1B-AB4E-818B5E6EEBB1}"/>
                </a:ext>
              </a:extLst>
            </p:cNvPr>
            <p:cNvPicPr>
              <a:picLocks noChangeAspect="1"/>
            </p:cNvPicPr>
            <p:nvPr/>
          </p:nvPicPr>
          <p:blipFill>
            <a:blip r:embed="rId59"/>
            <a:stretch>
              <a:fillRect/>
            </a:stretch>
          </p:blipFill>
          <p:spPr>
            <a:xfrm>
              <a:off x="2709795" y="2377089"/>
              <a:ext cx="381000" cy="3314700"/>
            </a:xfrm>
            <a:prstGeom prst="rect">
              <a:avLst/>
            </a:prstGeom>
            <a:noFill/>
          </p:spPr>
        </p:pic>
        <p:sp>
          <p:nvSpPr>
            <p:cNvPr id="9" name="Ellipse 8"/>
            <p:cNvSpPr/>
            <p:nvPr/>
          </p:nvSpPr>
          <p:spPr>
            <a:xfrm>
              <a:off x="1867219" y="2251861"/>
              <a:ext cx="1312354" cy="320040"/>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grpSp>
      <mc:AlternateContent xmlns:mc="http://schemas.openxmlformats.org/markup-compatibility/2006" xmlns:p14="http://schemas.microsoft.com/office/powerpoint/2010/main">
        <mc:Choice Requires="p14">
          <p:contentPart p14:bwMode="auto" r:id="rId60">
            <p14:nvContentPartPr>
              <p14:cNvPr id="196" name="Ink 195">
                <a:extLst>
                  <a:ext uri="{FF2B5EF4-FFF2-40B4-BE49-F238E27FC236}">
                    <a16:creationId xmlns:a16="http://schemas.microsoft.com/office/drawing/2014/main" id="{215022CE-029C-4FCC-8F45-4813CD6F660E}"/>
                  </a:ext>
                </a:extLst>
              </p14:cNvPr>
              <p14:cNvContentPartPr/>
              <p14:nvPr/>
            </p14:nvContentPartPr>
            <p14:xfrm>
              <a:off x="5257651" y="2692231"/>
              <a:ext cx="5485634" cy="3326326"/>
            </p14:xfrm>
          </p:contentPart>
        </mc:Choice>
        <mc:Fallback xmlns="">
          <p:pic>
            <p:nvPicPr>
              <p:cNvPr id="196" name="Ink 195">
                <a:extLst>
                  <a:ext uri="{FF2B5EF4-FFF2-40B4-BE49-F238E27FC236}">
                    <a16:creationId xmlns:a16="http://schemas.microsoft.com/office/drawing/2014/main" id="{215022CE-029C-4FCC-8F45-4813CD6F660E}"/>
                  </a:ext>
                </a:extLst>
              </p:cNvPr>
              <p:cNvPicPr/>
              <p:nvPr/>
            </p:nvPicPr>
            <p:blipFill>
              <a:blip r:embed="rId61"/>
              <a:stretch>
                <a:fillRect/>
              </a:stretch>
            </p:blipFill>
            <p:spPr>
              <a:xfrm>
                <a:off x="5239651" y="2674231"/>
                <a:ext cx="5521274" cy="3361965"/>
              </a:xfrm>
              <a:prstGeom prst="rect">
                <a:avLst/>
              </a:prstGeom>
            </p:spPr>
          </p:pic>
        </mc:Fallback>
      </mc:AlternateContent>
      <p:grpSp>
        <p:nvGrpSpPr>
          <p:cNvPr id="3" name="Group 2">
            <a:extLst>
              <a:ext uri="{FF2B5EF4-FFF2-40B4-BE49-F238E27FC236}">
                <a16:creationId xmlns:a16="http://schemas.microsoft.com/office/drawing/2014/main" id="{A1B381F2-4BE4-4648-98EB-88F8D900FA2A}"/>
              </a:ext>
            </a:extLst>
          </p:cNvPr>
          <p:cNvGrpSpPr/>
          <p:nvPr/>
        </p:nvGrpSpPr>
        <p:grpSpPr>
          <a:xfrm>
            <a:off x="9296194" y="3221942"/>
            <a:ext cx="2476500" cy="3254664"/>
            <a:chOff x="9296194" y="3221942"/>
            <a:chExt cx="2476500" cy="3254664"/>
          </a:xfrm>
        </p:grpSpPr>
        <p:pic>
          <p:nvPicPr>
            <p:cNvPr id="197" name="Picture 196">
              <a:extLst>
                <a:ext uri="{FF2B5EF4-FFF2-40B4-BE49-F238E27FC236}">
                  <a16:creationId xmlns:a16="http://schemas.microsoft.com/office/drawing/2014/main" id="{201CB37A-4227-411D-9DBA-E4BF84ED29D5}"/>
                </a:ext>
              </a:extLst>
            </p:cNvPr>
            <p:cNvPicPr>
              <a:picLocks noChangeAspect="1"/>
            </p:cNvPicPr>
            <p:nvPr/>
          </p:nvPicPr>
          <p:blipFill>
            <a:blip r:embed="rId62"/>
            <a:stretch>
              <a:fillRect/>
            </a:stretch>
          </p:blipFill>
          <p:spPr>
            <a:xfrm rot="16200000">
              <a:off x="9300957" y="6043219"/>
              <a:ext cx="428625" cy="438150"/>
            </a:xfrm>
            <a:prstGeom prst="rect">
              <a:avLst/>
            </a:prstGeom>
          </p:spPr>
        </p:pic>
        <p:pic>
          <p:nvPicPr>
            <p:cNvPr id="198" name="Picture 197">
              <a:extLst>
                <a:ext uri="{FF2B5EF4-FFF2-40B4-BE49-F238E27FC236}">
                  <a16:creationId xmlns:a16="http://schemas.microsoft.com/office/drawing/2014/main" id="{B3434597-F367-4110-8AA1-D28A8CFFF691}"/>
                </a:ext>
              </a:extLst>
            </p:cNvPr>
            <p:cNvPicPr>
              <a:picLocks noChangeAspect="1"/>
            </p:cNvPicPr>
            <p:nvPr/>
          </p:nvPicPr>
          <p:blipFill>
            <a:blip r:embed="rId63"/>
            <a:stretch>
              <a:fillRect/>
            </a:stretch>
          </p:blipFill>
          <p:spPr>
            <a:xfrm rot="16200000">
              <a:off x="9515269" y="4331454"/>
              <a:ext cx="400050" cy="838200"/>
            </a:xfrm>
            <a:prstGeom prst="rect">
              <a:avLst/>
            </a:prstGeom>
          </p:spPr>
        </p:pic>
        <p:pic>
          <p:nvPicPr>
            <p:cNvPr id="199" name="Picture 198">
              <a:extLst>
                <a:ext uri="{FF2B5EF4-FFF2-40B4-BE49-F238E27FC236}">
                  <a16:creationId xmlns:a16="http://schemas.microsoft.com/office/drawing/2014/main" id="{911AFDCF-46CB-469C-BA59-8CCDB720E3DC}"/>
                </a:ext>
              </a:extLst>
            </p:cNvPr>
            <p:cNvPicPr>
              <a:picLocks noChangeAspect="1"/>
            </p:cNvPicPr>
            <p:nvPr/>
          </p:nvPicPr>
          <p:blipFill>
            <a:blip r:embed="rId64"/>
            <a:stretch>
              <a:fillRect/>
            </a:stretch>
          </p:blipFill>
          <p:spPr>
            <a:xfrm rot="16200000">
              <a:off x="10343944" y="2174192"/>
              <a:ext cx="381000" cy="2476500"/>
            </a:xfrm>
            <a:prstGeom prst="rect">
              <a:avLst/>
            </a:prstGeom>
          </p:spPr>
        </p:pic>
      </p:grpSp>
      <p:grpSp>
        <p:nvGrpSpPr>
          <p:cNvPr id="6" name="Group 5">
            <a:extLst>
              <a:ext uri="{FF2B5EF4-FFF2-40B4-BE49-F238E27FC236}">
                <a16:creationId xmlns:a16="http://schemas.microsoft.com/office/drawing/2014/main" id="{0FF1C1D6-D274-42E8-8C65-3D364F6C6DB9}"/>
              </a:ext>
            </a:extLst>
          </p:cNvPr>
          <p:cNvGrpSpPr/>
          <p:nvPr/>
        </p:nvGrpSpPr>
        <p:grpSpPr>
          <a:xfrm>
            <a:off x="4390786" y="1621711"/>
            <a:ext cx="2774066" cy="4772781"/>
            <a:chOff x="4390786" y="1621711"/>
            <a:chExt cx="2774066" cy="4772781"/>
          </a:xfrm>
        </p:grpSpPr>
        <p:sp>
          <p:nvSpPr>
            <p:cNvPr id="103" name="Rectangle 102">
              <a:extLst>
                <a:ext uri="{FF2B5EF4-FFF2-40B4-BE49-F238E27FC236}">
                  <a16:creationId xmlns:a16="http://schemas.microsoft.com/office/drawing/2014/main" id="{CE13E401-1006-4264-9B8A-3D39D452DD58}"/>
                </a:ext>
              </a:extLst>
            </p:cNvPr>
            <p:cNvSpPr/>
            <p:nvPr/>
          </p:nvSpPr>
          <p:spPr>
            <a:xfrm>
              <a:off x="4390786" y="1626223"/>
              <a:ext cx="908045" cy="476676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4" name="Rectangle 103">
              <a:extLst>
                <a:ext uri="{FF2B5EF4-FFF2-40B4-BE49-F238E27FC236}">
                  <a16:creationId xmlns:a16="http://schemas.microsoft.com/office/drawing/2014/main" id="{6F5108DD-55A1-4B4A-B627-D3366E757045}"/>
                </a:ext>
              </a:extLst>
            </p:cNvPr>
            <p:cNvSpPr/>
            <p:nvPr/>
          </p:nvSpPr>
          <p:spPr>
            <a:xfrm>
              <a:off x="5377543" y="1627731"/>
              <a:ext cx="850417" cy="476676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5" name="Rectangle 104">
              <a:extLst>
                <a:ext uri="{FF2B5EF4-FFF2-40B4-BE49-F238E27FC236}">
                  <a16:creationId xmlns:a16="http://schemas.microsoft.com/office/drawing/2014/main" id="{882C3292-90A1-4838-ADF9-8FDD68AFD2EB}"/>
                </a:ext>
              </a:extLst>
            </p:cNvPr>
            <p:cNvSpPr/>
            <p:nvPr/>
          </p:nvSpPr>
          <p:spPr>
            <a:xfrm>
              <a:off x="6281942" y="1621711"/>
              <a:ext cx="882910" cy="476676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mc:AlternateContent xmlns:mc="http://schemas.openxmlformats.org/markup-compatibility/2006" xmlns:p14="http://schemas.microsoft.com/office/powerpoint/2010/main">
        <mc:Choice Requires="p14">
          <p:contentPart p14:bwMode="auto" r:id="rId65">
            <p14:nvContentPartPr>
              <p14:cNvPr id="108" name="Ink 107">
                <a:extLst>
                  <a:ext uri="{FF2B5EF4-FFF2-40B4-BE49-F238E27FC236}">
                    <a16:creationId xmlns:a16="http://schemas.microsoft.com/office/drawing/2014/main" id="{C0A8B9F1-C6A7-4A32-B197-F515BEBDC4A4}"/>
                  </a:ext>
                </a:extLst>
              </p14:cNvPr>
              <p14:cNvContentPartPr/>
              <p14:nvPr/>
            </p14:nvContentPartPr>
            <p14:xfrm>
              <a:off x="4124969" y="6460046"/>
              <a:ext cx="1365840" cy="367560"/>
            </p14:xfrm>
          </p:contentPart>
        </mc:Choice>
        <mc:Fallback xmlns="">
          <p:pic>
            <p:nvPicPr>
              <p:cNvPr id="108" name="Ink 107">
                <a:extLst>
                  <a:ext uri="{FF2B5EF4-FFF2-40B4-BE49-F238E27FC236}">
                    <a16:creationId xmlns:a16="http://schemas.microsoft.com/office/drawing/2014/main" id="{C0A8B9F1-C6A7-4A32-B197-F515BEBDC4A4}"/>
                  </a:ext>
                </a:extLst>
              </p:cNvPr>
              <p:cNvPicPr/>
              <p:nvPr/>
            </p:nvPicPr>
            <p:blipFill>
              <a:blip r:embed="rId66"/>
              <a:stretch>
                <a:fillRect/>
              </a:stretch>
            </p:blipFill>
            <p:spPr>
              <a:xfrm>
                <a:off x="4106969" y="6442046"/>
                <a:ext cx="1401480" cy="403200"/>
              </a:xfrm>
              <a:prstGeom prst="rect">
                <a:avLst/>
              </a:prstGeom>
            </p:spPr>
          </p:pic>
        </mc:Fallback>
      </mc:AlternateContent>
    </p:spTree>
    <p:extLst>
      <p:ext uri="{BB962C8B-B14F-4D97-AF65-F5344CB8AC3E}">
        <p14:creationId xmlns:p14="http://schemas.microsoft.com/office/powerpoint/2010/main" val="297395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0"/>
                                        </p:tgtEl>
                                        <p:attrNameLst>
                                          <p:attrName>style.visibility</p:attrName>
                                        </p:attrNameLst>
                                      </p:cBhvr>
                                      <p:to>
                                        <p:strVal val="visible"/>
                                      </p:to>
                                    </p:set>
                                  </p:childTnLst>
                                </p:cTn>
                              </p:par>
                              <p:par>
                                <p:cTn id="51" presetID="1" presetClass="exit" presetSubtype="0" fill="hold" nodeType="withEffect">
                                  <p:stCondLst>
                                    <p:cond delay="0"/>
                                  </p:stCondLst>
                                  <p:childTnLst>
                                    <p:set>
                                      <p:cBhvr>
                                        <p:cTn id="52" dur="1" fill="hold">
                                          <p:stCondLst>
                                            <p:cond delay="0"/>
                                          </p:stCondLst>
                                        </p:cTn>
                                        <p:tgtEl>
                                          <p:spTgt spid="16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6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66"/>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170"/>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9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48" name="Ink 147">
                <a:extLst>
                  <a:ext uri="{FF2B5EF4-FFF2-40B4-BE49-F238E27FC236}">
                    <a16:creationId xmlns:a16="http://schemas.microsoft.com/office/drawing/2014/main" id="{21AAC79D-F011-4F38-8931-74005A0ADC42}"/>
                  </a:ext>
                </a:extLst>
              </p14:cNvPr>
              <p14:cNvContentPartPr/>
              <p14:nvPr/>
            </p14:nvContentPartPr>
            <p14:xfrm>
              <a:off x="8437752" y="2609603"/>
              <a:ext cx="842040" cy="926280"/>
            </p14:xfrm>
          </p:contentPart>
        </mc:Choice>
        <mc:Fallback xmlns="">
          <p:pic>
            <p:nvPicPr>
              <p:cNvPr id="148" name="Ink 147">
                <a:extLst>
                  <a:ext uri="{FF2B5EF4-FFF2-40B4-BE49-F238E27FC236}">
                    <a16:creationId xmlns:a16="http://schemas.microsoft.com/office/drawing/2014/main" id="{21AAC79D-F011-4F38-8931-74005A0ADC42}"/>
                  </a:ext>
                </a:extLst>
              </p:cNvPr>
              <p:cNvPicPr/>
              <p:nvPr/>
            </p:nvPicPr>
            <p:blipFill>
              <a:blip r:embed="rId3"/>
              <a:stretch>
                <a:fillRect/>
              </a:stretch>
            </p:blipFill>
            <p:spPr>
              <a:xfrm>
                <a:off x="8374752" y="2546603"/>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38" name="Ink 137">
                <a:extLst>
                  <a:ext uri="{FF2B5EF4-FFF2-40B4-BE49-F238E27FC236}">
                    <a16:creationId xmlns:a16="http://schemas.microsoft.com/office/drawing/2014/main" id="{C07D8CEB-277B-4AB9-A98A-40B03D15B6BF}"/>
                  </a:ext>
                </a:extLst>
              </p14:cNvPr>
              <p14:cNvContentPartPr/>
              <p14:nvPr/>
            </p14:nvContentPartPr>
            <p14:xfrm>
              <a:off x="6703033" y="3056524"/>
              <a:ext cx="842040" cy="926280"/>
            </p14:xfrm>
          </p:contentPart>
        </mc:Choice>
        <mc:Fallback xmlns="">
          <p:pic>
            <p:nvPicPr>
              <p:cNvPr id="138" name="Ink 137">
                <a:extLst>
                  <a:ext uri="{FF2B5EF4-FFF2-40B4-BE49-F238E27FC236}">
                    <a16:creationId xmlns:a16="http://schemas.microsoft.com/office/drawing/2014/main" id="{C07D8CEB-277B-4AB9-A98A-40B03D15B6BF}"/>
                  </a:ext>
                </a:extLst>
              </p:cNvPr>
              <p:cNvPicPr/>
              <p:nvPr/>
            </p:nvPicPr>
            <p:blipFill>
              <a:blip r:embed="rId3"/>
              <a:stretch>
                <a:fillRect/>
              </a:stretch>
            </p:blipFill>
            <p:spPr>
              <a:xfrm>
                <a:off x="6640033" y="2993524"/>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40" name="Ink 139">
                <a:extLst>
                  <a:ext uri="{FF2B5EF4-FFF2-40B4-BE49-F238E27FC236}">
                    <a16:creationId xmlns:a16="http://schemas.microsoft.com/office/drawing/2014/main" id="{6AEB7676-DFE2-4EA1-9F30-40ED5D0A3583}"/>
                  </a:ext>
                </a:extLst>
              </p14:cNvPr>
              <p14:cNvContentPartPr/>
              <p14:nvPr/>
            </p14:nvContentPartPr>
            <p14:xfrm>
              <a:off x="6545309" y="3797606"/>
              <a:ext cx="842040" cy="926280"/>
            </p14:xfrm>
          </p:contentPart>
        </mc:Choice>
        <mc:Fallback xmlns="">
          <p:pic>
            <p:nvPicPr>
              <p:cNvPr id="140" name="Ink 139">
                <a:extLst>
                  <a:ext uri="{FF2B5EF4-FFF2-40B4-BE49-F238E27FC236}">
                    <a16:creationId xmlns:a16="http://schemas.microsoft.com/office/drawing/2014/main" id="{6AEB7676-DFE2-4EA1-9F30-40ED5D0A3583}"/>
                  </a:ext>
                </a:extLst>
              </p:cNvPr>
              <p:cNvPicPr/>
              <p:nvPr/>
            </p:nvPicPr>
            <p:blipFill>
              <a:blip r:embed="rId3"/>
              <a:stretch>
                <a:fillRect/>
              </a:stretch>
            </p:blipFill>
            <p:spPr>
              <a:xfrm>
                <a:off x="6482309" y="3734606"/>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5" name="Ink 134">
                <a:extLst>
                  <a:ext uri="{FF2B5EF4-FFF2-40B4-BE49-F238E27FC236}">
                    <a16:creationId xmlns:a16="http://schemas.microsoft.com/office/drawing/2014/main" id="{07BB5583-004E-4D90-B819-F875FC8D40AA}"/>
                  </a:ext>
                </a:extLst>
              </p14:cNvPr>
              <p14:cNvContentPartPr/>
              <p14:nvPr/>
            </p14:nvContentPartPr>
            <p14:xfrm>
              <a:off x="6005270" y="2205372"/>
              <a:ext cx="842040" cy="926280"/>
            </p14:xfrm>
          </p:contentPart>
        </mc:Choice>
        <mc:Fallback xmlns="">
          <p:pic>
            <p:nvPicPr>
              <p:cNvPr id="135" name="Ink 134">
                <a:extLst>
                  <a:ext uri="{FF2B5EF4-FFF2-40B4-BE49-F238E27FC236}">
                    <a16:creationId xmlns:a16="http://schemas.microsoft.com/office/drawing/2014/main" id="{07BB5583-004E-4D90-B819-F875FC8D40AA}"/>
                  </a:ext>
                </a:extLst>
              </p:cNvPr>
              <p:cNvPicPr/>
              <p:nvPr/>
            </p:nvPicPr>
            <p:blipFill>
              <a:blip r:embed="rId3"/>
              <a:stretch>
                <a:fillRect/>
              </a:stretch>
            </p:blipFill>
            <p:spPr>
              <a:xfrm>
                <a:off x="5942270" y="2142372"/>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0" name="Ink 129">
                <a:extLst>
                  <a:ext uri="{FF2B5EF4-FFF2-40B4-BE49-F238E27FC236}">
                    <a16:creationId xmlns:a16="http://schemas.microsoft.com/office/drawing/2014/main" id="{7F7C7C2D-7921-4216-8785-01B292BE2819}"/>
                  </a:ext>
                </a:extLst>
              </p14:cNvPr>
              <p14:cNvContentPartPr/>
              <p14:nvPr/>
            </p14:nvContentPartPr>
            <p14:xfrm>
              <a:off x="5267148" y="1796357"/>
              <a:ext cx="842040" cy="926280"/>
            </p14:xfrm>
          </p:contentPart>
        </mc:Choice>
        <mc:Fallback xmlns="">
          <p:pic>
            <p:nvPicPr>
              <p:cNvPr id="130" name="Ink 129">
                <a:extLst>
                  <a:ext uri="{FF2B5EF4-FFF2-40B4-BE49-F238E27FC236}">
                    <a16:creationId xmlns:a16="http://schemas.microsoft.com/office/drawing/2014/main" id="{7F7C7C2D-7921-4216-8785-01B292BE2819}"/>
                  </a:ext>
                </a:extLst>
              </p:cNvPr>
              <p:cNvPicPr/>
              <p:nvPr/>
            </p:nvPicPr>
            <p:blipFill>
              <a:blip r:embed="rId3"/>
              <a:stretch>
                <a:fillRect/>
              </a:stretch>
            </p:blipFill>
            <p:spPr>
              <a:xfrm>
                <a:off x="5204148" y="1733357"/>
                <a:ext cx="967680" cy="1051920"/>
              </a:xfrm>
              <a:prstGeom prst="rect">
                <a:avLst/>
              </a:prstGeom>
            </p:spPr>
          </p:pic>
        </mc:Fallback>
      </mc:AlternateContent>
      <p:sp>
        <p:nvSpPr>
          <p:cNvPr id="2" name="Title 1">
            <a:extLst>
              <a:ext uri="{FF2B5EF4-FFF2-40B4-BE49-F238E27FC236}">
                <a16:creationId xmlns:a16="http://schemas.microsoft.com/office/drawing/2014/main" id="{DFE339E0-521E-4815-9357-4B2D048B8033}"/>
              </a:ext>
            </a:extLst>
          </p:cNvPr>
          <p:cNvSpPr>
            <a:spLocks noGrp="1"/>
          </p:cNvSpPr>
          <p:nvPr>
            <p:ph type="title"/>
          </p:nvPr>
        </p:nvSpPr>
        <p:spPr/>
        <p:txBody>
          <a:bodyPr/>
          <a:lstStyle/>
          <a:p>
            <a:r>
              <a:rPr lang="de-DE" dirty="0"/>
              <a:t>Lauf </a:t>
            </a:r>
            <a:r>
              <a:rPr lang="de-DE" sz="3600" dirty="0"/>
              <a:t>(durch den)</a:t>
            </a:r>
            <a:r>
              <a:rPr lang="de-DE" dirty="0"/>
              <a:t> Forrest, Lauf....</a:t>
            </a:r>
            <a:endParaRPr lang="LID4096" dirty="0"/>
          </a:p>
        </p:txBody>
      </p:sp>
      <mc:AlternateContent xmlns:mc="http://schemas.openxmlformats.org/markup-compatibility/2006" xmlns:p14="http://schemas.microsoft.com/office/powerpoint/2010/main">
        <mc:Choice Requires="p14">
          <p:contentPart p14:bwMode="auto" r:id="rId8">
            <p14:nvContentPartPr>
              <p14:cNvPr id="31" name="Ink 30">
                <a:extLst>
                  <a:ext uri="{FF2B5EF4-FFF2-40B4-BE49-F238E27FC236}">
                    <a16:creationId xmlns:a16="http://schemas.microsoft.com/office/drawing/2014/main" id="{934395D0-689E-4F27-99C3-5712ECBB0560}"/>
                  </a:ext>
                </a:extLst>
              </p14:cNvPr>
              <p14:cNvContentPartPr/>
              <p14:nvPr/>
            </p14:nvContentPartPr>
            <p14:xfrm>
              <a:off x="4260860" y="1796357"/>
              <a:ext cx="842040" cy="926280"/>
            </p14:xfrm>
          </p:contentPart>
        </mc:Choice>
        <mc:Fallback xmlns="">
          <p:pic>
            <p:nvPicPr>
              <p:cNvPr id="31" name="Ink 30">
                <a:extLst>
                  <a:ext uri="{FF2B5EF4-FFF2-40B4-BE49-F238E27FC236}">
                    <a16:creationId xmlns:a16="http://schemas.microsoft.com/office/drawing/2014/main" id="{934395D0-689E-4F27-99C3-5712ECBB0560}"/>
                  </a:ext>
                </a:extLst>
              </p:cNvPr>
              <p:cNvPicPr/>
              <p:nvPr/>
            </p:nvPicPr>
            <p:blipFill>
              <a:blip r:embed="rId3"/>
              <a:stretch>
                <a:fillRect/>
              </a:stretch>
            </p:blipFill>
            <p:spPr>
              <a:xfrm>
                <a:off x="4197860" y="1733357"/>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9" name="Ink 128">
                <a:extLst>
                  <a:ext uri="{FF2B5EF4-FFF2-40B4-BE49-F238E27FC236}">
                    <a16:creationId xmlns:a16="http://schemas.microsoft.com/office/drawing/2014/main" id="{1987AAF7-F3B7-4F1D-85A4-E5186858AD07}"/>
                  </a:ext>
                </a:extLst>
              </p14:cNvPr>
              <p14:cNvContentPartPr/>
              <p14:nvPr/>
            </p14:nvContentPartPr>
            <p14:xfrm>
              <a:off x="5102900" y="2614387"/>
              <a:ext cx="842040" cy="926280"/>
            </p14:xfrm>
          </p:contentPart>
        </mc:Choice>
        <mc:Fallback xmlns="">
          <p:pic>
            <p:nvPicPr>
              <p:cNvPr id="129" name="Ink 128">
                <a:extLst>
                  <a:ext uri="{FF2B5EF4-FFF2-40B4-BE49-F238E27FC236}">
                    <a16:creationId xmlns:a16="http://schemas.microsoft.com/office/drawing/2014/main" id="{1987AAF7-F3B7-4F1D-85A4-E5186858AD07}"/>
                  </a:ext>
                </a:extLst>
              </p:cNvPr>
              <p:cNvPicPr/>
              <p:nvPr/>
            </p:nvPicPr>
            <p:blipFill>
              <a:blip r:embed="rId3"/>
              <a:stretch>
                <a:fillRect/>
              </a:stretch>
            </p:blipFill>
            <p:spPr>
              <a:xfrm>
                <a:off x="5039900" y="2551387"/>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1" name="Ink 130">
                <a:extLst>
                  <a:ext uri="{FF2B5EF4-FFF2-40B4-BE49-F238E27FC236}">
                    <a16:creationId xmlns:a16="http://schemas.microsoft.com/office/drawing/2014/main" id="{338B9131-8BC0-4DA3-8FCE-C8E835266C7B}"/>
                  </a:ext>
                </a:extLst>
              </p14:cNvPr>
              <p14:cNvContentPartPr/>
              <p14:nvPr/>
            </p14:nvContentPartPr>
            <p14:xfrm>
              <a:off x="4425108" y="2809368"/>
              <a:ext cx="842040" cy="926280"/>
            </p14:xfrm>
          </p:contentPart>
        </mc:Choice>
        <mc:Fallback xmlns="">
          <p:pic>
            <p:nvPicPr>
              <p:cNvPr id="131" name="Ink 130">
                <a:extLst>
                  <a:ext uri="{FF2B5EF4-FFF2-40B4-BE49-F238E27FC236}">
                    <a16:creationId xmlns:a16="http://schemas.microsoft.com/office/drawing/2014/main" id="{338B9131-8BC0-4DA3-8FCE-C8E835266C7B}"/>
                  </a:ext>
                </a:extLst>
              </p:cNvPr>
              <p:cNvPicPr/>
              <p:nvPr/>
            </p:nvPicPr>
            <p:blipFill>
              <a:blip r:embed="rId3"/>
              <a:stretch>
                <a:fillRect/>
              </a:stretch>
            </p:blipFill>
            <p:spPr>
              <a:xfrm>
                <a:off x="4362108" y="2746368"/>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 name="Ink 131">
                <a:extLst>
                  <a:ext uri="{FF2B5EF4-FFF2-40B4-BE49-F238E27FC236}">
                    <a16:creationId xmlns:a16="http://schemas.microsoft.com/office/drawing/2014/main" id="{3BF83B23-2E82-4F85-BD20-01B3CFA72938}"/>
                  </a:ext>
                </a:extLst>
              </p14:cNvPr>
              <p14:cNvContentPartPr/>
              <p14:nvPr/>
            </p14:nvContentPartPr>
            <p14:xfrm>
              <a:off x="5163230" y="3567315"/>
              <a:ext cx="842040" cy="926280"/>
            </p14:xfrm>
          </p:contentPart>
        </mc:Choice>
        <mc:Fallback xmlns="">
          <p:pic>
            <p:nvPicPr>
              <p:cNvPr id="132" name="Ink 131">
                <a:extLst>
                  <a:ext uri="{FF2B5EF4-FFF2-40B4-BE49-F238E27FC236}">
                    <a16:creationId xmlns:a16="http://schemas.microsoft.com/office/drawing/2014/main" id="{3BF83B23-2E82-4F85-BD20-01B3CFA72938}"/>
                  </a:ext>
                </a:extLst>
              </p:cNvPr>
              <p:cNvPicPr/>
              <p:nvPr/>
            </p:nvPicPr>
            <p:blipFill>
              <a:blip r:embed="rId3"/>
              <a:stretch>
                <a:fillRect/>
              </a:stretch>
            </p:blipFill>
            <p:spPr>
              <a:xfrm>
                <a:off x="5100230" y="3504315"/>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3" name="Ink 132">
                <a:extLst>
                  <a:ext uri="{FF2B5EF4-FFF2-40B4-BE49-F238E27FC236}">
                    <a16:creationId xmlns:a16="http://schemas.microsoft.com/office/drawing/2014/main" id="{8F850805-96E0-4868-A5B8-7DBF7CD66175}"/>
                  </a:ext>
                </a:extLst>
              </p14:cNvPr>
              <p14:cNvContentPartPr/>
              <p14:nvPr/>
            </p14:nvContentPartPr>
            <p14:xfrm>
              <a:off x="5860993" y="4167522"/>
              <a:ext cx="842040" cy="926280"/>
            </p14:xfrm>
          </p:contentPart>
        </mc:Choice>
        <mc:Fallback xmlns="">
          <p:pic>
            <p:nvPicPr>
              <p:cNvPr id="133" name="Ink 132">
                <a:extLst>
                  <a:ext uri="{FF2B5EF4-FFF2-40B4-BE49-F238E27FC236}">
                    <a16:creationId xmlns:a16="http://schemas.microsoft.com/office/drawing/2014/main" id="{8F850805-96E0-4868-A5B8-7DBF7CD66175}"/>
                  </a:ext>
                </a:extLst>
              </p:cNvPr>
              <p:cNvPicPr/>
              <p:nvPr/>
            </p:nvPicPr>
            <p:blipFill>
              <a:blip r:embed="rId3"/>
              <a:stretch>
                <a:fillRect/>
              </a:stretch>
            </p:blipFill>
            <p:spPr>
              <a:xfrm>
                <a:off x="5797993" y="4104522"/>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4" name="Ink 133">
                <a:extLst>
                  <a:ext uri="{FF2B5EF4-FFF2-40B4-BE49-F238E27FC236}">
                    <a16:creationId xmlns:a16="http://schemas.microsoft.com/office/drawing/2014/main" id="{06322685-3382-413F-A051-FB251C0101ED}"/>
                  </a:ext>
                </a:extLst>
              </p14:cNvPr>
              <p14:cNvContentPartPr/>
              <p14:nvPr/>
            </p14:nvContentPartPr>
            <p14:xfrm>
              <a:off x="5944940" y="3077527"/>
              <a:ext cx="842040" cy="926280"/>
            </p14:xfrm>
          </p:contentPart>
        </mc:Choice>
        <mc:Fallback xmlns="">
          <p:pic>
            <p:nvPicPr>
              <p:cNvPr id="134" name="Ink 133">
                <a:extLst>
                  <a:ext uri="{FF2B5EF4-FFF2-40B4-BE49-F238E27FC236}">
                    <a16:creationId xmlns:a16="http://schemas.microsoft.com/office/drawing/2014/main" id="{06322685-3382-413F-A051-FB251C0101ED}"/>
                  </a:ext>
                </a:extLst>
              </p:cNvPr>
              <p:cNvPicPr/>
              <p:nvPr/>
            </p:nvPicPr>
            <p:blipFill>
              <a:blip r:embed="rId3"/>
              <a:stretch>
                <a:fillRect/>
              </a:stretch>
            </p:blipFill>
            <p:spPr>
              <a:xfrm>
                <a:off x="5881940" y="3014527"/>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6" name="Ink 135">
                <a:extLst>
                  <a:ext uri="{FF2B5EF4-FFF2-40B4-BE49-F238E27FC236}">
                    <a16:creationId xmlns:a16="http://schemas.microsoft.com/office/drawing/2014/main" id="{79992B56-0916-4D30-99EA-99DA2BB27684}"/>
                  </a:ext>
                </a:extLst>
              </p14:cNvPr>
              <p14:cNvContentPartPr/>
              <p14:nvPr/>
            </p14:nvContentPartPr>
            <p14:xfrm>
              <a:off x="4465467" y="3895557"/>
              <a:ext cx="842040" cy="926280"/>
            </p14:xfrm>
          </p:contentPart>
        </mc:Choice>
        <mc:Fallback xmlns="">
          <p:pic>
            <p:nvPicPr>
              <p:cNvPr id="136" name="Ink 135">
                <a:extLst>
                  <a:ext uri="{FF2B5EF4-FFF2-40B4-BE49-F238E27FC236}">
                    <a16:creationId xmlns:a16="http://schemas.microsoft.com/office/drawing/2014/main" id="{79992B56-0916-4D30-99EA-99DA2BB27684}"/>
                  </a:ext>
                </a:extLst>
              </p:cNvPr>
              <p:cNvPicPr/>
              <p:nvPr/>
            </p:nvPicPr>
            <p:blipFill>
              <a:blip r:embed="rId3"/>
              <a:stretch>
                <a:fillRect/>
              </a:stretch>
            </p:blipFill>
            <p:spPr>
              <a:xfrm>
                <a:off x="4402467" y="3832557"/>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7" name="Ink 136">
                <a:extLst>
                  <a:ext uri="{FF2B5EF4-FFF2-40B4-BE49-F238E27FC236}">
                    <a16:creationId xmlns:a16="http://schemas.microsoft.com/office/drawing/2014/main" id="{B5A6370C-37E3-420A-9DD2-E6455F38872E}"/>
                  </a:ext>
                </a:extLst>
              </p14:cNvPr>
              <p14:cNvContentPartPr/>
              <p14:nvPr/>
            </p14:nvContentPartPr>
            <p14:xfrm>
              <a:off x="6598746" y="1873305"/>
              <a:ext cx="842040" cy="926280"/>
            </p14:xfrm>
          </p:contentPart>
        </mc:Choice>
        <mc:Fallback xmlns="">
          <p:pic>
            <p:nvPicPr>
              <p:cNvPr id="137" name="Ink 136">
                <a:extLst>
                  <a:ext uri="{FF2B5EF4-FFF2-40B4-BE49-F238E27FC236}">
                    <a16:creationId xmlns:a16="http://schemas.microsoft.com/office/drawing/2014/main" id="{B5A6370C-37E3-420A-9DD2-E6455F38872E}"/>
                  </a:ext>
                </a:extLst>
              </p:cNvPr>
              <p:cNvPicPr/>
              <p:nvPr/>
            </p:nvPicPr>
            <p:blipFill>
              <a:blip r:embed="rId3"/>
              <a:stretch>
                <a:fillRect/>
              </a:stretch>
            </p:blipFill>
            <p:spPr>
              <a:xfrm>
                <a:off x="6535746" y="1810305"/>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9" name="Ink 138">
                <a:extLst>
                  <a:ext uri="{FF2B5EF4-FFF2-40B4-BE49-F238E27FC236}">
                    <a16:creationId xmlns:a16="http://schemas.microsoft.com/office/drawing/2014/main" id="{1E058073-6368-4BC0-885C-AB4042DFF383}"/>
                  </a:ext>
                </a:extLst>
              </p14:cNvPr>
              <p14:cNvContentPartPr/>
              <p14:nvPr/>
            </p14:nvContentPartPr>
            <p14:xfrm>
              <a:off x="6702851" y="4461384"/>
              <a:ext cx="842040" cy="926280"/>
            </p14:xfrm>
          </p:contentPart>
        </mc:Choice>
        <mc:Fallback xmlns="">
          <p:pic>
            <p:nvPicPr>
              <p:cNvPr id="139" name="Ink 138">
                <a:extLst>
                  <a:ext uri="{FF2B5EF4-FFF2-40B4-BE49-F238E27FC236}">
                    <a16:creationId xmlns:a16="http://schemas.microsoft.com/office/drawing/2014/main" id="{1E058073-6368-4BC0-885C-AB4042DFF383}"/>
                  </a:ext>
                </a:extLst>
              </p:cNvPr>
              <p:cNvPicPr/>
              <p:nvPr/>
            </p:nvPicPr>
            <p:blipFill>
              <a:blip r:embed="rId3"/>
              <a:stretch>
                <a:fillRect/>
              </a:stretch>
            </p:blipFill>
            <p:spPr>
              <a:xfrm>
                <a:off x="6639851" y="4398384"/>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1" name="Ink 140">
                <a:extLst>
                  <a:ext uri="{FF2B5EF4-FFF2-40B4-BE49-F238E27FC236}">
                    <a16:creationId xmlns:a16="http://schemas.microsoft.com/office/drawing/2014/main" id="{21DBBE3E-3E0D-4DD7-A4E5-9066FE72C787}"/>
                  </a:ext>
                </a:extLst>
              </p14:cNvPr>
              <p14:cNvContentPartPr/>
              <p14:nvPr/>
            </p14:nvContentPartPr>
            <p14:xfrm>
              <a:off x="7432021" y="2162842"/>
              <a:ext cx="842040" cy="926280"/>
            </p14:xfrm>
          </p:contentPart>
        </mc:Choice>
        <mc:Fallback xmlns="">
          <p:pic>
            <p:nvPicPr>
              <p:cNvPr id="141" name="Ink 140">
                <a:extLst>
                  <a:ext uri="{FF2B5EF4-FFF2-40B4-BE49-F238E27FC236}">
                    <a16:creationId xmlns:a16="http://schemas.microsoft.com/office/drawing/2014/main" id="{21DBBE3E-3E0D-4DD7-A4E5-9066FE72C787}"/>
                  </a:ext>
                </a:extLst>
              </p:cNvPr>
              <p:cNvPicPr/>
              <p:nvPr/>
            </p:nvPicPr>
            <p:blipFill>
              <a:blip r:embed="rId3"/>
              <a:stretch>
                <a:fillRect/>
              </a:stretch>
            </p:blipFill>
            <p:spPr>
              <a:xfrm>
                <a:off x="7369021" y="2099842"/>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2" name="Ink 141">
                <a:extLst>
                  <a:ext uri="{FF2B5EF4-FFF2-40B4-BE49-F238E27FC236}">
                    <a16:creationId xmlns:a16="http://schemas.microsoft.com/office/drawing/2014/main" id="{6A9647DA-EA34-4846-9C82-563A85DCF818}"/>
                  </a:ext>
                </a:extLst>
              </p14:cNvPr>
              <p14:cNvContentPartPr/>
              <p14:nvPr/>
            </p14:nvContentPartPr>
            <p14:xfrm>
              <a:off x="7650645" y="3051562"/>
              <a:ext cx="842040" cy="926280"/>
            </p14:xfrm>
          </p:contentPart>
        </mc:Choice>
        <mc:Fallback xmlns="">
          <p:pic>
            <p:nvPicPr>
              <p:cNvPr id="142" name="Ink 141">
                <a:extLst>
                  <a:ext uri="{FF2B5EF4-FFF2-40B4-BE49-F238E27FC236}">
                    <a16:creationId xmlns:a16="http://schemas.microsoft.com/office/drawing/2014/main" id="{6A9647DA-EA34-4846-9C82-563A85DCF818}"/>
                  </a:ext>
                </a:extLst>
              </p:cNvPr>
              <p:cNvPicPr/>
              <p:nvPr/>
            </p:nvPicPr>
            <p:blipFill>
              <a:blip r:embed="rId3"/>
              <a:stretch>
                <a:fillRect/>
              </a:stretch>
            </p:blipFill>
            <p:spPr>
              <a:xfrm>
                <a:off x="7587645" y="2988562"/>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3" name="Ink 142">
                <a:extLst>
                  <a:ext uri="{FF2B5EF4-FFF2-40B4-BE49-F238E27FC236}">
                    <a16:creationId xmlns:a16="http://schemas.microsoft.com/office/drawing/2014/main" id="{5D2912C7-B8B7-42CC-B784-AFC4D8607895}"/>
                  </a:ext>
                </a:extLst>
              </p14:cNvPr>
              <p14:cNvContentPartPr/>
              <p14:nvPr/>
            </p14:nvContentPartPr>
            <p14:xfrm>
              <a:off x="7479655" y="3910339"/>
              <a:ext cx="842040" cy="926280"/>
            </p14:xfrm>
          </p:contentPart>
        </mc:Choice>
        <mc:Fallback xmlns="">
          <p:pic>
            <p:nvPicPr>
              <p:cNvPr id="143" name="Ink 142">
                <a:extLst>
                  <a:ext uri="{FF2B5EF4-FFF2-40B4-BE49-F238E27FC236}">
                    <a16:creationId xmlns:a16="http://schemas.microsoft.com/office/drawing/2014/main" id="{5D2912C7-B8B7-42CC-B784-AFC4D8607895}"/>
                  </a:ext>
                </a:extLst>
              </p:cNvPr>
              <p:cNvPicPr/>
              <p:nvPr/>
            </p:nvPicPr>
            <p:blipFill>
              <a:blip r:embed="rId3"/>
              <a:stretch>
                <a:fillRect/>
              </a:stretch>
            </p:blipFill>
            <p:spPr>
              <a:xfrm>
                <a:off x="7416655" y="3847339"/>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4" name="Ink 143">
                <a:extLst>
                  <a:ext uri="{FF2B5EF4-FFF2-40B4-BE49-F238E27FC236}">
                    <a16:creationId xmlns:a16="http://schemas.microsoft.com/office/drawing/2014/main" id="{A144B052-F008-47A7-AA09-CBBA646488F0}"/>
                  </a:ext>
                </a:extLst>
              </p14:cNvPr>
              <p14:cNvContentPartPr/>
              <p14:nvPr/>
            </p14:nvContentPartPr>
            <p14:xfrm>
              <a:off x="5102900" y="4653504"/>
              <a:ext cx="842040" cy="926280"/>
            </p14:xfrm>
          </p:contentPart>
        </mc:Choice>
        <mc:Fallback xmlns="">
          <p:pic>
            <p:nvPicPr>
              <p:cNvPr id="144" name="Ink 143">
                <a:extLst>
                  <a:ext uri="{FF2B5EF4-FFF2-40B4-BE49-F238E27FC236}">
                    <a16:creationId xmlns:a16="http://schemas.microsoft.com/office/drawing/2014/main" id="{A144B052-F008-47A7-AA09-CBBA646488F0}"/>
                  </a:ext>
                </a:extLst>
              </p:cNvPr>
              <p:cNvPicPr/>
              <p:nvPr/>
            </p:nvPicPr>
            <p:blipFill>
              <a:blip r:embed="rId3"/>
              <a:stretch>
                <a:fillRect/>
              </a:stretch>
            </p:blipFill>
            <p:spPr>
              <a:xfrm>
                <a:off x="5039900" y="4590504"/>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5" name="Ink 144">
                <a:extLst>
                  <a:ext uri="{FF2B5EF4-FFF2-40B4-BE49-F238E27FC236}">
                    <a16:creationId xmlns:a16="http://schemas.microsoft.com/office/drawing/2014/main" id="{BDAB26E5-02E3-45CD-934F-0FF3260C765C}"/>
                  </a:ext>
                </a:extLst>
              </p14:cNvPr>
              <p14:cNvContentPartPr/>
              <p14:nvPr/>
            </p14:nvContentPartPr>
            <p14:xfrm>
              <a:off x="8153959" y="4550763"/>
              <a:ext cx="842040" cy="926280"/>
            </p14:xfrm>
          </p:contentPart>
        </mc:Choice>
        <mc:Fallback xmlns="">
          <p:pic>
            <p:nvPicPr>
              <p:cNvPr id="145" name="Ink 144">
                <a:extLst>
                  <a:ext uri="{FF2B5EF4-FFF2-40B4-BE49-F238E27FC236}">
                    <a16:creationId xmlns:a16="http://schemas.microsoft.com/office/drawing/2014/main" id="{BDAB26E5-02E3-45CD-934F-0FF3260C765C}"/>
                  </a:ext>
                </a:extLst>
              </p:cNvPr>
              <p:cNvPicPr/>
              <p:nvPr/>
            </p:nvPicPr>
            <p:blipFill>
              <a:blip r:embed="rId3"/>
              <a:stretch>
                <a:fillRect/>
              </a:stretch>
            </p:blipFill>
            <p:spPr>
              <a:xfrm>
                <a:off x="8090959" y="4487763"/>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46" name="Ink 145">
                <a:extLst>
                  <a:ext uri="{FF2B5EF4-FFF2-40B4-BE49-F238E27FC236}">
                    <a16:creationId xmlns:a16="http://schemas.microsoft.com/office/drawing/2014/main" id="{6B0A32E2-CFE6-41AC-A817-8F1276C0ABC5}"/>
                  </a:ext>
                </a:extLst>
              </p14:cNvPr>
              <p14:cNvContentPartPr/>
              <p14:nvPr/>
            </p14:nvContentPartPr>
            <p14:xfrm>
              <a:off x="8337640" y="3535883"/>
              <a:ext cx="842040" cy="926280"/>
            </p14:xfrm>
          </p:contentPart>
        </mc:Choice>
        <mc:Fallback xmlns="">
          <p:pic>
            <p:nvPicPr>
              <p:cNvPr id="146" name="Ink 145">
                <a:extLst>
                  <a:ext uri="{FF2B5EF4-FFF2-40B4-BE49-F238E27FC236}">
                    <a16:creationId xmlns:a16="http://schemas.microsoft.com/office/drawing/2014/main" id="{6B0A32E2-CFE6-41AC-A817-8F1276C0ABC5}"/>
                  </a:ext>
                </a:extLst>
              </p:cNvPr>
              <p:cNvPicPr/>
              <p:nvPr/>
            </p:nvPicPr>
            <p:blipFill>
              <a:blip r:embed="rId3"/>
              <a:stretch>
                <a:fillRect/>
              </a:stretch>
            </p:blipFill>
            <p:spPr>
              <a:xfrm>
                <a:off x="8274640" y="3472883"/>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47" name="Ink 146">
                <a:extLst>
                  <a:ext uri="{FF2B5EF4-FFF2-40B4-BE49-F238E27FC236}">
                    <a16:creationId xmlns:a16="http://schemas.microsoft.com/office/drawing/2014/main" id="{933540E6-BD4D-4CCE-AA5A-6A4C6FDABA97}"/>
                  </a:ext>
                </a:extLst>
              </p14:cNvPr>
              <p14:cNvContentPartPr/>
              <p14:nvPr/>
            </p14:nvContentPartPr>
            <p14:xfrm>
              <a:off x="8265296" y="1613131"/>
              <a:ext cx="842040" cy="926280"/>
            </p14:xfrm>
          </p:contentPart>
        </mc:Choice>
        <mc:Fallback xmlns="">
          <p:pic>
            <p:nvPicPr>
              <p:cNvPr id="147" name="Ink 146">
                <a:extLst>
                  <a:ext uri="{FF2B5EF4-FFF2-40B4-BE49-F238E27FC236}">
                    <a16:creationId xmlns:a16="http://schemas.microsoft.com/office/drawing/2014/main" id="{933540E6-BD4D-4CCE-AA5A-6A4C6FDABA97}"/>
                  </a:ext>
                </a:extLst>
              </p:cNvPr>
              <p:cNvPicPr/>
              <p:nvPr/>
            </p:nvPicPr>
            <p:blipFill>
              <a:blip r:embed="rId3"/>
              <a:stretch>
                <a:fillRect/>
              </a:stretch>
            </p:blipFill>
            <p:spPr>
              <a:xfrm>
                <a:off x="8202296" y="1550131"/>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9" name="Ink 148">
                <a:extLst>
                  <a:ext uri="{FF2B5EF4-FFF2-40B4-BE49-F238E27FC236}">
                    <a16:creationId xmlns:a16="http://schemas.microsoft.com/office/drawing/2014/main" id="{098DD69A-FEB4-489A-AE6C-CDF843CBD245}"/>
                  </a:ext>
                </a:extLst>
              </p14:cNvPr>
              <p14:cNvContentPartPr/>
              <p14:nvPr/>
            </p14:nvContentPartPr>
            <p14:xfrm>
              <a:off x="9167666" y="2057863"/>
              <a:ext cx="842040" cy="926280"/>
            </p14:xfrm>
          </p:contentPart>
        </mc:Choice>
        <mc:Fallback xmlns="">
          <p:pic>
            <p:nvPicPr>
              <p:cNvPr id="149" name="Ink 148">
                <a:extLst>
                  <a:ext uri="{FF2B5EF4-FFF2-40B4-BE49-F238E27FC236}">
                    <a16:creationId xmlns:a16="http://schemas.microsoft.com/office/drawing/2014/main" id="{098DD69A-FEB4-489A-AE6C-CDF843CBD245}"/>
                  </a:ext>
                </a:extLst>
              </p:cNvPr>
              <p:cNvPicPr/>
              <p:nvPr/>
            </p:nvPicPr>
            <p:blipFill>
              <a:blip r:embed="rId3"/>
              <a:stretch>
                <a:fillRect/>
              </a:stretch>
            </p:blipFill>
            <p:spPr>
              <a:xfrm>
                <a:off x="9104666" y="1994863"/>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50" name="Ink 149">
                <a:extLst>
                  <a:ext uri="{FF2B5EF4-FFF2-40B4-BE49-F238E27FC236}">
                    <a16:creationId xmlns:a16="http://schemas.microsoft.com/office/drawing/2014/main" id="{EDD2E778-8889-4902-AFEB-403ED5194A47}"/>
                  </a:ext>
                </a:extLst>
              </p14:cNvPr>
              <p14:cNvContentPartPr/>
              <p14:nvPr/>
            </p14:nvContentPartPr>
            <p14:xfrm>
              <a:off x="9117236" y="3139337"/>
              <a:ext cx="842040" cy="926280"/>
            </p14:xfrm>
          </p:contentPart>
        </mc:Choice>
        <mc:Fallback xmlns="">
          <p:pic>
            <p:nvPicPr>
              <p:cNvPr id="150" name="Ink 149">
                <a:extLst>
                  <a:ext uri="{FF2B5EF4-FFF2-40B4-BE49-F238E27FC236}">
                    <a16:creationId xmlns:a16="http://schemas.microsoft.com/office/drawing/2014/main" id="{EDD2E778-8889-4902-AFEB-403ED5194A47}"/>
                  </a:ext>
                </a:extLst>
              </p:cNvPr>
              <p:cNvPicPr/>
              <p:nvPr/>
            </p:nvPicPr>
            <p:blipFill>
              <a:blip r:embed="rId3"/>
              <a:stretch>
                <a:fillRect/>
              </a:stretch>
            </p:blipFill>
            <p:spPr>
              <a:xfrm>
                <a:off x="9054236" y="3076337"/>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1" name="Ink 150">
                <a:extLst>
                  <a:ext uri="{FF2B5EF4-FFF2-40B4-BE49-F238E27FC236}">
                    <a16:creationId xmlns:a16="http://schemas.microsoft.com/office/drawing/2014/main" id="{978A77D8-B49A-42F5-8617-268FCB8A640D}"/>
                  </a:ext>
                </a:extLst>
              </p14:cNvPr>
              <p14:cNvContentPartPr/>
              <p14:nvPr/>
            </p14:nvContentPartPr>
            <p14:xfrm>
              <a:off x="9107336" y="4241002"/>
              <a:ext cx="842040" cy="926280"/>
            </p14:xfrm>
          </p:contentPart>
        </mc:Choice>
        <mc:Fallback xmlns="">
          <p:pic>
            <p:nvPicPr>
              <p:cNvPr id="151" name="Ink 150">
                <a:extLst>
                  <a:ext uri="{FF2B5EF4-FFF2-40B4-BE49-F238E27FC236}">
                    <a16:creationId xmlns:a16="http://schemas.microsoft.com/office/drawing/2014/main" id="{978A77D8-B49A-42F5-8617-268FCB8A640D}"/>
                  </a:ext>
                </a:extLst>
              </p:cNvPr>
              <p:cNvPicPr/>
              <p:nvPr/>
            </p:nvPicPr>
            <p:blipFill>
              <a:blip r:embed="rId3"/>
              <a:stretch>
                <a:fillRect/>
              </a:stretch>
            </p:blipFill>
            <p:spPr>
              <a:xfrm>
                <a:off x="9044336" y="4178002"/>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52" name="Ink 151">
                <a:extLst>
                  <a:ext uri="{FF2B5EF4-FFF2-40B4-BE49-F238E27FC236}">
                    <a16:creationId xmlns:a16="http://schemas.microsoft.com/office/drawing/2014/main" id="{06DDBFD4-5EAF-42C8-A5EC-E00A92674BB3}"/>
                  </a:ext>
                </a:extLst>
              </p14:cNvPr>
              <p14:cNvContentPartPr/>
              <p14:nvPr/>
            </p14:nvContentPartPr>
            <p14:xfrm>
              <a:off x="4149523" y="4618763"/>
              <a:ext cx="842040" cy="926280"/>
            </p14:xfrm>
          </p:contentPart>
        </mc:Choice>
        <mc:Fallback xmlns="">
          <p:pic>
            <p:nvPicPr>
              <p:cNvPr id="152" name="Ink 151">
                <a:extLst>
                  <a:ext uri="{FF2B5EF4-FFF2-40B4-BE49-F238E27FC236}">
                    <a16:creationId xmlns:a16="http://schemas.microsoft.com/office/drawing/2014/main" id="{06DDBFD4-5EAF-42C8-A5EC-E00A92674BB3}"/>
                  </a:ext>
                </a:extLst>
              </p:cNvPr>
              <p:cNvPicPr/>
              <p:nvPr/>
            </p:nvPicPr>
            <p:blipFill>
              <a:blip r:embed="rId3"/>
              <a:stretch>
                <a:fillRect/>
              </a:stretch>
            </p:blipFill>
            <p:spPr>
              <a:xfrm>
                <a:off x="4086523" y="4555763"/>
                <a:ext cx="967680" cy="10519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60" name="Ink 159">
                <a:extLst>
                  <a:ext uri="{FF2B5EF4-FFF2-40B4-BE49-F238E27FC236}">
                    <a16:creationId xmlns:a16="http://schemas.microsoft.com/office/drawing/2014/main" id="{6645CD48-F7FB-44A7-A1D9-D1C8C248039E}"/>
                  </a:ext>
                </a:extLst>
              </p14:cNvPr>
              <p14:cNvContentPartPr/>
              <p14:nvPr/>
            </p14:nvContentPartPr>
            <p14:xfrm rot="16355854">
              <a:off x="2659746" y="3071220"/>
              <a:ext cx="2001491" cy="747037"/>
            </p14:xfrm>
          </p:contentPart>
        </mc:Choice>
        <mc:Fallback xmlns="">
          <p:pic>
            <p:nvPicPr>
              <p:cNvPr id="160" name="Ink 159">
                <a:extLst>
                  <a:ext uri="{FF2B5EF4-FFF2-40B4-BE49-F238E27FC236}">
                    <a16:creationId xmlns:a16="http://schemas.microsoft.com/office/drawing/2014/main" id="{6645CD48-F7FB-44A7-A1D9-D1C8C248039E}"/>
                  </a:ext>
                </a:extLst>
              </p:cNvPr>
              <p:cNvPicPr/>
              <p:nvPr/>
            </p:nvPicPr>
            <p:blipFill>
              <a:blip r:embed="rId31"/>
              <a:stretch>
                <a:fillRect/>
              </a:stretch>
            </p:blipFill>
            <p:spPr>
              <a:xfrm rot="16355854">
                <a:off x="2641747" y="3053219"/>
                <a:ext cx="2037129" cy="782679"/>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61" name="Ink 160">
                <a:extLst>
                  <a:ext uri="{FF2B5EF4-FFF2-40B4-BE49-F238E27FC236}">
                    <a16:creationId xmlns:a16="http://schemas.microsoft.com/office/drawing/2014/main" id="{A4C17D12-9048-49B5-8C7F-1B53C3E52745}"/>
                  </a:ext>
                </a:extLst>
              </p14:cNvPr>
              <p14:cNvContentPartPr/>
              <p14:nvPr/>
            </p14:nvContentPartPr>
            <p14:xfrm rot="16200000">
              <a:off x="9884590" y="3015343"/>
              <a:ext cx="1589400" cy="865800"/>
            </p14:xfrm>
          </p:contentPart>
        </mc:Choice>
        <mc:Fallback xmlns="">
          <p:pic>
            <p:nvPicPr>
              <p:cNvPr id="161" name="Ink 160">
                <a:extLst>
                  <a:ext uri="{FF2B5EF4-FFF2-40B4-BE49-F238E27FC236}">
                    <a16:creationId xmlns:a16="http://schemas.microsoft.com/office/drawing/2014/main" id="{A4C17D12-9048-49B5-8C7F-1B53C3E52745}"/>
                  </a:ext>
                </a:extLst>
              </p:cNvPr>
              <p:cNvPicPr/>
              <p:nvPr/>
            </p:nvPicPr>
            <p:blipFill>
              <a:blip r:embed="rId33"/>
              <a:stretch>
                <a:fillRect/>
              </a:stretch>
            </p:blipFill>
            <p:spPr>
              <a:xfrm rot="16200000">
                <a:off x="9866590" y="2997343"/>
                <a:ext cx="1625040" cy="9014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64" name="Ink 163">
                <a:extLst>
                  <a:ext uri="{FF2B5EF4-FFF2-40B4-BE49-F238E27FC236}">
                    <a16:creationId xmlns:a16="http://schemas.microsoft.com/office/drawing/2014/main" id="{75EC1B31-8F86-4C53-AD61-533D57759CBE}"/>
                  </a:ext>
                </a:extLst>
              </p14:cNvPr>
              <p14:cNvContentPartPr/>
              <p14:nvPr/>
            </p14:nvContentPartPr>
            <p14:xfrm>
              <a:off x="3525554" y="5892872"/>
              <a:ext cx="6940080" cy="440280"/>
            </p14:xfrm>
          </p:contentPart>
        </mc:Choice>
        <mc:Fallback xmlns="">
          <p:pic>
            <p:nvPicPr>
              <p:cNvPr id="164" name="Ink 163">
                <a:extLst>
                  <a:ext uri="{FF2B5EF4-FFF2-40B4-BE49-F238E27FC236}">
                    <a16:creationId xmlns:a16="http://schemas.microsoft.com/office/drawing/2014/main" id="{75EC1B31-8F86-4C53-AD61-533D57759CBE}"/>
                  </a:ext>
                </a:extLst>
              </p:cNvPr>
              <p:cNvPicPr/>
              <p:nvPr/>
            </p:nvPicPr>
            <p:blipFill>
              <a:blip r:embed="rId35"/>
              <a:stretch>
                <a:fillRect/>
              </a:stretch>
            </p:blipFill>
            <p:spPr>
              <a:xfrm>
                <a:off x="3462554" y="5829872"/>
                <a:ext cx="7065720" cy="5659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73" name="Ink 172">
                <a:extLst>
                  <a:ext uri="{FF2B5EF4-FFF2-40B4-BE49-F238E27FC236}">
                    <a16:creationId xmlns:a16="http://schemas.microsoft.com/office/drawing/2014/main" id="{30197028-EBDB-41CE-813E-98F3B27460FD}"/>
                  </a:ext>
                </a:extLst>
              </p14:cNvPr>
              <p14:cNvContentPartPr/>
              <p14:nvPr/>
            </p14:nvContentPartPr>
            <p14:xfrm>
              <a:off x="1179795" y="2262365"/>
              <a:ext cx="485280" cy="298440"/>
            </p14:xfrm>
          </p:contentPart>
        </mc:Choice>
        <mc:Fallback xmlns="">
          <p:pic>
            <p:nvPicPr>
              <p:cNvPr id="173" name="Ink 172">
                <a:extLst>
                  <a:ext uri="{FF2B5EF4-FFF2-40B4-BE49-F238E27FC236}">
                    <a16:creationId xmlns:a16="http://schemas.microsoft.com/office/drawing/2014/main" id="{30197028-EBDB-41CE-813E-98F3B27460FD}"/>
                  </a:ext>
                </a:extLst>
              </p:cNvPr>
              <p:cNvPicPr/>
              <p:nvPr/>
            </p:nvPicPr>
            <p:blipFill>
              <a:blip r:embed="rId37"/>
              <a:stretch>
                <a:fillRect/>
              </a:stretch>
            </p:blipFill>
            <p:spPr>
              <a:xfrm>
                <a:off x="1161795" y="2244365"/>
                <a:ext cx="52092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76" name="Ink 175">
                <a:extLst>
                  <a:ext uri="{FF2B5EF4-FFF2-40B4-BE49-F238E27FC236}">
                    <a16:creationId xmlns:a16="http://schemas.microsoft.com/office/drawing/2014/main" id="{3A0B64F8-5478-4B9C-91E1-3B740ED90C26}"/>
                  </a:ext>
                </a:extLst>
              </p14:cNvPr>
              <p14:cNvContentPartPr/>
              <p14:nvPr/>
            </p14:nvContentPartPr>
            <p14:xfrm>
              <a:off x="1854435" y="2259845"/>
              <a:ext cx="444960" cy="322560"/>
            </p14:xfrm>
          </p:contentPart>
        </mc:Choice>
        <mc:Fallback xmlns="">
          <p:pic>
            <p:nvPicPr>
              <p:cNvPr id="176" name="Ink 175">
                <a:extLst>
                  <a:ext uri="{FF2B5EF4-FFF2-40B4-BE49-F238E27FC236}">
                    <a16:creationId xmlns:a16="http://schemas.microsoft.com/office/drawing/2014/main" id="{3A0B64F8-5478-4B9C-91E1-3B740ED90C26}"/>
                  </a:ext>
                </a:extLst>
              </p:cNvPr>
              <p:cNvPicPr/>
              <p:nvPr/>
            </p:nvPicPr>
            <p:blipFill>
              <a:blip r:embed="rId39"/>
              <a:stretch>
                <a:fillRect/>
              </a:stretch>
            </p:blipFill>
            <p:spPr>
              <a:xfrm>
                <a:off x="1836435" y="2241845"/>
                <a:ext cx="480600" cy="3582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81" name="Ink 180">
                <a:extLst>
                  <a:ext uri="{FF2B5EF4-FFF2-40B4-BE49-F238E27FC236}">
                    <a16:creationId xmlns:a16="http://schemas.microsoft.com/office/drawing/2014/main" id="{25F0B36D-664A-40F7-91C8-F7B503D317CC}"/>
                  </a:ext>
                </a:extLst>
              </p14:cNvPr>
              <p14:cNvContentPartPr/>
              <p14:nvPr/>
            </p14:nvContentPartPr>
            <p14:xfrm>
              <a:off x="1669201" y="3762159"/>
              <a:ext cx="1068840" cy="337680"/>
            </p14:xfrm>
          </p:contentPart>
        </mc:Choice>
        <mc:Fallback xmlns="">
          <p:pic>
            <p:nvPicPr>
              <p:cNvPr id="181" name="Ink 180">
                <a:extLst>
                  <a:ext uri="{FF2B5EF4-FFF2-40B4-BE49-F238E27FC236}">
                    <a16:creationId xmlns:a16="http://schemas.microsoft.com/office/drawing/2014/main" id="{25F0B36D-664A-40F7-91C8-F7B503D317CC}"/>
                  </a:ext>
                </a:extLst>
              </p:cNvPr>
              <p:cNvPicPr/>
              <p:nvPr/>
            </p:nvPicPr>
            <p:blipFill>
              <a:blip r:embed="rId41"/>
              <a:stretch>
                <a:fillRect/>
              </a:stretch>
            </p:blipFill>
            <p:spPr>
              <a:xfrm>
                <a:off x="1651201" y="3744159"/>
                <a:ext cx="1104480" cy="3733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88" name="Ink 187">
                <a:extLst>
                  <a:ext uri="{FF2B5EF4-FFF2-40B4-BE49-F238E27FC236}">
                    <a16:creationId xmlns:a16="http://schemas.microsoft.com/office/drawing/2014/main" id="{4EA18570-B992-4EFF-BCA8-4489A2D1A242}"/>
                  </a:ext>
                </a:extLst>
              </p14:cNvPr>
              <p14:cNvContentPartPr/>
              <p14:nvPr/>
            </p14:nvContentPartPr>
            <p14:xfrm>
              <a:off x="2861766" y="5028744"/>
              <a:ext cx="838080" cy="358920"/>
            </p14:xfrm>
          </p:contentPart>
        </mc:Choice>
        <mc:Fallback xmlns="">
          <p:pic>
            <p:nvPicPr>
              <p:cNvPr id="188" name="Ink 187">
                <a:extLst>
                  <a:ext uri="{FF2B5EF4-FFF2-40B4-BE49-F238E27FC236}">
                    <a16:creationId xmlns:a16="http://schemas.microsoft.com/office/drawing/2014/main" id="{4EA18570-B992-4EFF-BCA8-4489A2D1A242}"/>
                  </a:ext>
                </a:extLst>
              </p:cNvPr>
              <p:cNvPicPr/>
              <p:nvPr/>
            </p:nvPicPr>
            <p:blipFill>
              <a:blip r:embed="rId43"/>
              <a:stretch>
                <a:fillRect/>
              </a:stretch>
            </p:blipFill>
            <p:spPr>
              <a:xfrm>
                <a:off x="2843766" y="5010744"/>
                <a:ext cx="873720" cy="394560"/>
              </a:xfrm>
              <a:prstGeom prst="rect">
                <a:avLst/>
              </a:prstGeom>
            </p:spPr>
          </p:pic>
        </mc:Fallback>
      </mc:AlternateContent>
      <p:grpSp>
        <p:nvGrpSpPr>
          <p:cNvPr id="198" name="Group 197">
            <a:extLst>
              <a:ext uri="{FF2B5EF4-FFF2-40B4-BE49-F238E27FC236}">
                <a16:creationId xmlns:a16="http://schemas.microsoft.com/office/drawing/2014/main" id="{F5EBC145-4DD4-4E95-9D19-292A75FAECE3}"/>
              </a:ext>
            </a:extLst>
          </p:cNvPr>
          <p:cNvGrpSpPr/>
          <p:nvPr/>
        </p:nvGrpSpPr>
        <p:grpSpPr>
          <a:xfrm>
            <a:off x="4557314" y="2010272"/>
            <a:ext cx="5203438" cy="4733916"/>
            <a:chOff x="4557314" y="2010272"/>
            <a:chExt cx="5203438" cy="4733916"/>
          </a:xfrm>
        </p:grpSpPr>
        <mc:AlternateContent xmlns:mc="http://schemas.openxmlformats.org/markup-compatibility/2006" xmlns:p14="http://schemas.microsoft.com/office/powerpoint/2010/main">
          <mc:Choice Requires="p14">
            <p:contentPart p14:bwMode="auto" r:id="rId44">
              <p14:nvContentPartPr>
                <p14:cNvPr id="189" name="Ink 188">
                  <a:extLst>
                    <a:ext uri="{FF2B5EF4-FFF2-40B4-BE49-F238E27FC236}">
                      <a16:creationId xmlns:a16="http://schemas.microsoft.com/office/drawing/2014/main" id="{64EF8564-CB01-4613-B9A2-C10CEC14DAC8}"/>
                    </a:ext>
                  </a:extLst>
                </p14:cNvPr>
                <p14:cNvContentPartPr/>
                <p14:nvPr/>
              </p14:nvContentPartPr>
              <p14:xfrm rot="5233813">
                <a:off x="3371711" y="4117903"/>
                <a:ext cx="3702600" cy="69120"/>
              </p14:xfrm>
            </p:contentPart>
          </mc:Choice>
          <mc:Fallback xmlns="">
            <p:pic>
              <p:nvPicPr>
                <p:cNvPr id="189" name="Ink 188">
                  <a:extLst>
                    <a:ext uri="{FF2B5EF4-FFF2-40B4-BE49-F238E27FC236}">
                      <a16:creationId xmlns:a16="http://schemas.microsoft.com/office/drawing/2014/main" id="{64EF8564-CB01-4613-B9A2-C10CEC14DAC8}"/>
                    </a:ext>
                  </a:extLst>
                </p:cNvPr>
                <p:cNvPicPr/>
                <p:nvPr/>
              </p:nvPicPr>
              <p:blipFill>
                <a:blip r:embed="rId45"/>
                <a:stretch>
                  <a:fillRect/>
                </a:stretch>
              </p:blipFill>
              <p:spPr>
                <a:xfrm rot="5233813">
                  <a:off x="3353711" y="4099903"/>
                  <a:ext cx="37382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90" name="Ink 189">
                  <a:extLst>
                    <a:ext uri="{FF2B5EF4-FFF2-40B4-BE49-F238E27FC236}">
                      <a16:creationId xmlns:a16="http://schemas.microsoft.com/office/drawing/2014/main" id="{66AAC9F1-05FB-4718-84F5-6E6FFA9AF03F}"/>
                    </a:ext>
                  </a:extLst>
                </p14:cNvPr>
                <p14:cNvContentPartPr/>
                <p14:nvPr/>
              </p14:nvContentPartPr>
              <p14:xfrm rot="5400000">
                <a:off x="5337462" y="3945092"/>
                <a:ext cx="3882600" cy="12960"/>
              </p14:xfrm>
            </p:contentPart>
          </mc:Choice>
          <mc:Fallback xmlns="">
            <p:pic>
              <p:nvPicPr>
                <p:cNvPr id="190" name="Ink 189">
                  <a:extLst>
                    <a:ext uri="{FF2B5EF4-FFF2-40B4-BE49-F238E27FC236}">
                      <a16:creationId xmlns:a16="http://schemas.microsoft.com/office/drawing/2014/main" id="{66AAC9F1-05FB-4718-84F5-6E6FFA9AF03F}"/>
                    </a:ext>
                  </a:extLst>
                </p:cNvPr>
                <p:cNvPicPr/>
                <p:nvPr/>
              </p:nvPicPr>
              <p:blipFill>
                <a:blip r:embed="rId47"/>
                <a:stretch>
                  <a:fillRect/>
                </a:stretch>
              </p:blipFill>
              <p:spPr>
                <a:xfrm rot="5400000">
                  <a:off x="5319462" y="3927092"/>
                  <a:ext cx="39182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91" name="Ink 190">
                  <a:extLst>
                    <a:ext uri="{FF2B5EF4-FFF2-40B4-BE49-F238E27FC236}">
                      <a16:creationId xmlns:a16="http://schemas.microsoft.com/office/drawing/2014/main" id="{6B344B30-D197-465E-8ABA-D4895206BA41}"/>
                    </a:ext>
                  </a:extLst>
                </p14:cNvPr>
                <p14:cNvContentPartPr/>
                <p14:nvPr/>
              </p14:nvContentPartPr>
              <p14:xfrm rot="5400000">
                <a:off x="7263692" y="3974551"/>
                <a:ext cx="3825000" cy="28440"/>
              </p14:xfrm>
            </p:contentPart>
          </mc:Choice>
          <mc:Fallback xmlns="">
            <p:pic>
              <p:nvPicPr>
                <p:cNvPr id="191" name="Ink 190">
                  <a:extLst>
                    <a:ext uri="{FF2B5EF4-FFF2-40B4-BE49-F238E27FC236}">
                      <a16:creationId xmlns:a16="http://schemas.microsoft.com/office/drawing/2014/main" id="{6B344B30-D197-465E-8ABA-D4895206BA41}"/>
                    </a:ext>
                  </a:extLst>
                </p:cNvPr>
                <p:cNvPicPr/>
                <p:nvPr/>
              </p:nvPicPr>
              <p:blipFill>
                <a:blip r:embed="rId49"/>
                <a:stretch>
                  <a:fillRect/>
                </a:stretch>
              </p:blipFill>
              <p:spPr>
                <a:xfrm rot="5400000">
                  <a:off x="7245692" y="3956551"/>
                  <a:ext cx="38606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92" name="Ink 191">
                  <a:extLst>
                    <a:ext uri="{FF2B5EF4-FFF2-40B4-BE49-F238E27FC236}">
                      <a16:creationId xmlns:a16="http://schemas.microsoft.com/office/drawing/2014/main" id="{4EB2655A-0007-48F9-BAB0-ED263E4098BF}"/>
                    </a:ext>
                  </a:extLst>
                </p14:cNvPr>
                <p14:cNvContentPartPr/>
                <p14:nvPr/>
              </p14:nvContentPartPr>
              <p14:xfrm>
                <a:off x="4557314" y="6394988"/>
                <a:ext cx="618120" cy="349200"/>
              </p14:xfrm>
            </p:contentPart>
          </mc:Choice>
          <mc:Fallback xmlns="">
            <p:pic>
              <p:nvPicPr>
                <p:cNvPr id="192" name="Ink 191">
                  <a:extLst>
                    <a:ext uri="{FF2B5EF4-FFF2-40B4-BE49-F238E27FC236}">
                      <a16:creationId xmlns:a16="http://schemas.microsoft.com/office/drawing/2014/main" id="{4EB2655A-0007-48F9-BAB0-ED263E4098BF}"/>
                    </a:ext>
                  </a:extLst>
                </p:cNvPr>
                <p:cNvPicPr/>
                <p:nvPr/>
              </p:nvPicPr>
              <p:blipFill>
                <a:blip r:embed="rId51"/>
                <a:stretch>
                  <a:fillRect/>
                </a:stretch>
              </p:blipFill>
              <p:spPr>
                <a:xfrm>
                  <a:off x="4539314" y="6376988"/>
                  <a:ext cx="653760" cy="3848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93" name="Ink 192">
                  <a:extLst>
                    <a:ext uri="{FF2B5EF4-FFF2-40B4-BE49-F238E27FC236}">
                      <a16:creationId xmlns:a16="http://schemas.microsoft.com/office/drawing/2014/main" id="{CC856946-3C8F-4CCF-B8B3-932D60111A4D}"/>
                    </a:ext>
                  </a:extLst>
                </p14:cNvPr>
                <p14:cNvContentPartPr/>
                <p14:nvPr/>
              </p14:nvContentPartPr>
              <p14:xfrm>
                <a:off x="5379914" y="6375548"/>
                <a:ext cx="408600" cy="318600"/>
              </p14:xfrm>
            </p:contentPart>
          </mc:Choice>
          <mc:Fallback xmlns="">
            <p:pic>
              <p:nvPicPr>
                <p:cNvPr id="193" name="Ink 192">
                  <a:extLst>
                    <a:ext uri="{FF2B5EF4-FFF2-40B4-BE49-F238E27FC236}">
                      <a16:creationId xmlns:a16="http://schemas.microsoft.com/office/drawing/2014/main" id="{CC856946-3C8F-4CCF-B8B3-932D60111A4D}"/>
                    </a:ext>
                  </a:extLst>
                </p:cNvPr>
                <p:cNvPicPr/>
                <p:nvPr/>
              </p:nvPicPr>
              <p:blipFill>
                <a:blip r:embed="rId53"/>
                <a:stretch>
                  <a:fillRect/>
                </a:stretch>
              </p:blipFill>
              <p:spPr>
                <a:xfrm>
                  <a:off x="5361914" y="6357548"/>
                  <a:ext cx="444240" cy="3542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94" name="Ink 193">
                  <a:extLst>
                    <a:ext uri="{FF2B5EF4-FFF2-40B4-BE49-F238E27FC236}">
                      <a16:creationId xmlns:a16="http://schemas.microsoft.com/office/drawing/2014/main" id="{BF0A935A-3361-4320-9E30-39C37B5510A9}"/>
                    </a:ext>
                  </a:extLst>
                </p14:cNvPr>
                <p14:cNvContentPartPr/>
                <p14:nvPr/>
              </p14:nvContentPartPr>
              <p14:xfrm>
                <a:off x="6589949" y="6299197"/>
                <a:ext cx="555120" cy="370080"/>
              </p14:xfrm>
            </p:contentPart>
          </mc:Choice>
          <mc:Fallback xmlns="">
            <p:pic>
              <p:nvPicPr>
                <p:cNvPr id="194" name="Ink 193">
                  <a:extLst>
                    <a:ext uri="{FF2B5EF4-FFF2-40B4-BE49-F238E27FC236}">
                      <a16:creationId xmlns:a16="http://schemas.microsoft.com/office/drawing/2014/main" id="{BF0A935A-3361-4320-9E30-39C37B5510A9}"/>
                    </a:ext>
                  </a:extLst>
                </p:cNvPr>
                <p:cNvPicPr/>
                <p:nvPr/>
              </p:nvPicPr>
              <p:blipFill>
                <a:blip r:embed="rId55"/>
                <a:stretch>
                  <a:fillRect/>
                </a:stretch>
              </p:blipFill>
              <p:spPr>
                <a:xfrm>
                  <a:off x="6571949" y="6281197"/>
                  <a:ext cx="590760" cy="405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95" name="Ink 194">
                  <a:extLst>
                    <a:ext uri="{FF2B5EF4-FFF2-40B4-BE49-F238E27FC236}">
                      <a16:creationId xmlns:a16="http://schemas.microsoft.com/office/drawing/2014/main" id="{BD5A3118-DBF3-44A3-963C-8DF83E512904}"/>
                    </a:ext>
                  </a:extLst>
                </p14:cNvPr>
                <p14:cNvContentPartPr/>
                <p14:nvPr/>
              </p14:nvContentPartPr>
              <p14:xfrm>
                <a:off x="7387349" y="6277237"/>
                <a:ext cx="405000" cy="333360"/>
              </p14:xfrm>
            </p:contentPart>
          </mc:Choice>
          <mc:Fallback xmlns="">
            <p:pic>
              <p:nvPicPr>
                <p:cNvPr id="195" name="Ink 194">
                  <a:extLst>
                    <a:ext uri="{FF2B5EF4-FFF2-40B4-BE49-F238E27FC236}">
                      <a16:creationId xmlns:a16="http://schemas.microsoft.com/office/drawing/2014/main" id="{BD5A3118-DBF3-44A3-963C-8DF83E512904}"/>
                    </a:ext>
                  </a:extLst>
                </p:cNvPr>
                <p:cNvPicPr/>
                <p:nvPr/>
              </p:nvPicPr>
              <p:blipFill>
                <a:blip r:embed="rId57"/>
                <a:stretch>
                  <a:fillRect/>
                </a:stretch>
              </p:blipFill>
              <p:spPr>
                <a:xfrm>
                  <a:off x="7369349" y="6259237"/>
                  <a:ext cx="44064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96" name="Ink 195">
                  <a:extLst>
                    <a:ext uri="{FF2B5EF4-FFF2-40B4-BE49-F238E27FC236}">
                      <a16:creationId xmlns:a16="http://schemas.microsoft.com/office/drawing/2014/main" id="{B293DF75-00B5-4C6B-ADEB-94E750892D0E}"/>
                    </a:ext>
                  </a:extLst>
                </p14:cNvPr>
                <p14:cNvContentPartPr/>
                <p14:nvPr/>
              </p14:nvContentPartPr>
              <p14:xfrm>
                <a:off x="9279792" y="6223535"/>
                <a:ext cx="480960" cy="401760"/>
              </p14:xfrm>
            </p:contentPart>
          </mc:Choice>
          <mc:Fallback xmlns="">
            <p:pic>
              <p:nvPicPr>
                <p:cNvPr id="196" name="Ink 195">
                  <a:extLst>
                    <a:ext uri="{FF2B5EF4-FFF2-40B4-BE49-F238E27FC236}">
                      <a16:creationId xmlns:a16="http://schemas.microsoft.com/office/drawing/2014/main" id="{B293DF75-00B5-4C6B-ADEB-94E750892D0E}"/>
                    </a:ext>
                  </a:extLst>
                </p:cNvPr>
                <p:cNvPicPr/>
                <p:nvPr/>
              </p:nvPicPr>
              <p:blipFill>
                <a:blip r:embed="rId59"/>
                <a:stretch>
                  <a:fillRect/>
                </a:stretch>
              </p:blipFill>
              <p:spPr>
                <a:xfrm>
                  <a:off x="9261792" y="6205535"/>
                  <a:ext cx="516600" cy="4374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97" name="Ink 196">
                  <a:extLst>
                    <a:ext uri="{FF2B5EF4-FFF2-40B4-BE49-F238E27FC236}">
                      <a16:creationId xmlns:a16="http://schemas.microsoft.com/office/drawing/2014/main" id="{0C4FCF4F-0740-4D14-8E17-6CE035E9FAB8}"/>
                    </a:ext>
                  </a:extLst>
                </p14:cNvPr>
                <p14:cNvContentPartPr/>
                <p14:nvPr/>
              </p14:nvContentPartPr>
              <p14:xfrm>
                <a:off x="8499672" y="6317495"/>
                <a:ext cx="542160" cy="383400"/>
              </p14:xfrm>
            </p:contentPart>
          </mc:Choice>
          <mc:Fallback xmlns="">
            <p:pic>
              <p:nvPicPr>
                <p:cNvPr id="197" name="Ink 196">
                  <a:extLst>
                    <a:ext uri="{FF2B5EF4-FFF2-40B4-BE49-F238E27FC236}">
                      <a16:creationId xmlns:a16="http://schemas.microsoft.com/office/drawing/2014/main" id="{0C4FCF4F-0740-4D14-8E17-6CE035E9FAB8}"/>
                    </a:ext>
                  </a:extLst>
                </p:cNvPr>
                <p:cNvPicPr/>
                <p:nvPr/>
              </p:nvPicPr>
              <p:blipFill>
                <a:blip r:embed="rId61"/>
                <a:stretch>
                  <a:fillRect/>
                </a:stretch>
              </p:blipFill>
              <p:spPr>
                <a:xfrm>
                  <a:off x="8481672" y="6299495"/>
                  <a:ext cx="577800" cy="419040"/>
                </a:xfrm>
                <a:prstGeom prst="rect">
                  <a:avLst/>
                </a:prstGeom>
              </p:spPr>
            </p:pic>
          </mc:Fallback>
        </mc:AlternateContent>
      </p:grpSp>
      <p:grpSp>
        <p:nvGrpSpPr>
          <p:cNvPr id="5" name="Group 4">
            <a:extLst>
              <a:ext uri="{FF2B5EF4-FFF2-40B4-BE49-F238E27FC236}">
                <a16:creationId xmlns:a16="http://schemas.microsoft.com/office/drawing/2014/main" id="{C1D5377B-3A91-45AE-ADBE-C4C05561BA98}"/>
              </a:ext>
            </a:extLst>
          </p:cNvPr>
          <p:cNvGrpSpPr/>
          <p:nvPr/>
        </p:nvGrpSpPr>
        <p:grpSpPr>
          <a:xfrm>
            <a:off x="210698" y="4616590"/>
            <a:ext cx="2557156" cy="1386681"/>
            <a:chOff x="210698" y="4616590"/>
            <a:chExt cx="2557156" cy="1386681"/>
          </a:xfrm>
        </p:grpSpPr>
        <p:pic>
          <p:nvPicPr>
            <p:cNvPr id="201" name="Picture 200">
              <a:extLst>
                <a:ext uri="{FF2B5EF4-FFF2-40B4-BE49-F238E27FC236}">
                  <a16:creationId xmlns:a16="http://schemas.microsoft.com/office/drawing/2014/main" id="{DD4E0C59-7C45-4442-94B1-17A12E41E5AE}"/>
                </a:ext>
              </a:extLst>
            </p:cNvPr>
            <p:cNvPicPr>
              <a:picLocks noChangeAspect="1"/>
            </p:cNvPicPr>
            <p:nvPr/>
          </p:nvPicPr>
          <p:blipFill>
            <a:blip r:embed="rId62"/>
            <a:stretch>
              <a:fillRect/>
            </a:stretch>
          </p:blipFill>
          <p:spPr>
            <a:xfrm rot="16200000">
              <a:off x="1339104" y="4574521"/>
              <a:ext cx="381000" cy="2476500"/>
            </a:xfrm>
            <a:prstGeom prst="rect">
              <a:avLst/>
            </a:prstGeom>
          </p:spPr>
        </p:pic>
        <mc:AlternateContent xmlns:mc="http://schemas.openxmlformats.org/markup-compatibility/2006" xmlns:p14="http://schemas.microsoft.com/office/powerpoint/2010/main">
          <mc:Choice Requires="p14">
            <p:contentPart p14:bwMode="auto" r:id="rId63">
              <p14:nvContentPartPr>
                <p14:cNvPr id="202" name="Ink 201">
                  <a:extLst>
                    <a:ext uri="{FF2B5EF4-FFF2-40B4-BE49-F238E27FC236}">
                      <a16:creationId xmlns:a16="http://schemas.microsoft.com/office/drawing/2014/main" id="{46021E86-97F7-4B14-A328-D33D17F51E76}"/>
                    </a:ext>
                  </a:extLst>
                </p14:cNvPr>
                <p14:cNvContentPartPr/>
                <p14:nvPr/>
              </p14:nvContentPartPr>
              <p14:xfrm>
                <a:off x="210698" y="4616590"/>
                <a:ext cx="2448285" cy="890249"/>
              </p14:xfrm>
            </p:contentPart>
          </mc:Choice>
          <mc:Fallback xmlns="">
            <p:pic>
              <p:nvPicPr>
                <p:cNvPr id="202" name="Ink 201">
                  <a:extLst>
                    <a:ext uri="{FF2B5EF4-FFF2-40B4-BE49-F238E27FC236}">
                      <a16:creationId xmlns:a16="http://schemas.microsoft.com/office/drawing/2014/main" id="{46021E86-97F7-4B14-A328-D33D17F51E76}"/>
                    </a:ext>
                  </a:extLst>
                </p:cNvPr>
                <p:cNvPicPr/>
                <p:nvPr/>
              </p:nvPicPr>
              <p:blipFill>
                <a:blip r:embed="rId64"/>
                <a:stretch>
                  <a:fillRect/>
                </a:stretch>
              </p:blipFill>
              <p:spPr>
                <a:xfrm>
                  <a:off x="192701" y="4598598"/>
                  <a:ext cx="2483919" cy="925873"/>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
            <p14:nvContentPartPr>
              <p14:cNvPr id="206" name="Ink 205">
                <a:extLst>
                  <a:ext uri="{FF2B5EF4-FFF2-40B4-BE49-F238E27FC236}">
                    <a16:creationId xmlns:a16="http://schemas.microsoft.com/office/drawing/2014/main" id="{71514246-0F35-4725-9C78-C6FE5493ADDF}"/>
                  </a:ext>
                </a:extLst>
              </p14:cNvPr>
              <p14:cNvContentPartPr/>
              <p14:nvPr/>
            </p14:nvContentPartPr>
            <p14:xfrm>
              <a:off x="10743914" y="5746712"/>
              <a:ext cx="279360" cy="643320"/>
            </p14:xfrm>
          </p:contentPart>
        </mc:Choice>
        <mc:Fallback xmlns="">
          <p:pic>
            <p:nvPicPr>
              <p:cNvPr id="206" name="Ink 205">
                <a:extLst>
                  <a:ext uri="{FF2B5EF4-FFF2-40B4-BE49-F238E27FC236}">
                    <a16:creationId xmlns:a16="http://schemas.microsoft.com/office/drawing/2014/main" id="{71514246-0F35-4725-9C78-C6FE5493ADDF}"/>
                  </a:ext>
                </a:extLst>
              </p:cNvPr>
              <p:cNvPicPr/>
              <p:nvPr/>
            </p:nvPicPr>
            <p:blipFill>
              <a:blip r:embed="rId70"/>
              <a:stretch>
                <a:fillRect/>
              </a:stretch>
            </p:blipFill>
            <p:spPr>
              <a:xfrm>
                <a:off x="10725914" y="5728712"/>
                <a:ext cx="315000" cy="678960"/>
              </a:xfrm>
              <a:prstGeom prst="rect">
                <a:avLst/>
              </a:prstGeom>
            </p:spPr>
          </p:pic>
        </mc:Fallback>
      </mc:AlternateContent>
      <p:grpSp>
        <p:nvGrpSpPr>
          <p:cNvPr id="3" name="Group 2">
            <a:extLst>
              <a:ext uri="{FF2B5EF4-FFF2-40B4-BE49-F238E27FC236}">
                <a16:creationId xmlns:a16="http://schemas.microsoft.com/office/drawing/2014/main" id="{4B3C892C-AC52-49B3-A20B-FED2305F9CA5}"/>
              </a:ext>
            </a:extLst>
          </p:cNvPr>
          <p:cNvGrpSpPr/>
          <p:nvPr/>
        </p:nvGrpSpPr>
        <p:grpSpPr>
          <a:xfrm>
            <a:off x="302868" y="1685893"/>
            <a:ext cx="692920" cy="1352146"/>
            <a:chOff x="302868" y="1685893"/>
            <a:chExt cx="692920" cy="1352146"/>
          </a:xfrm>
        </p:grpSpPr>
        <p:pic>
          <p:nvPicPr>
            <p:cNvPr id="199" name="Picture 198">
              <a:extLst>
                <a:ext uri="{FF2B5EF4-FFF2-40B4-BE49-F238E27FC236}">
                  <a16:creationId xmlns:a16="http://schemas.microsoft.com/office/drawing/2014/main" id="{5F9B4431-4651-46CC-AAE9-0EC68D689130}"/>
                </a:ext>
              </a:extLst>
            </p:cNvPr>
            <p:cNvPicPr>
              <a:picLocks noChangeAspect="1"/>
            </p:cNvPicPr>
            <p:nvPr/>
          </p:nvPicPr>
          <p:blipFill>
            <a:blip r:embed="rId71"/>
            <a:stretch>
              <a:fillRect/>
            </a:stretch>
          </p:blipFill>
          <p:spPr>
            <a:xfrm rot="16200000">
              <a:off x="411739" y="2604652"/>
              <a:ext cx="428625" cy="438150"/>
            </a:xfrm>
            <a:prstGeom prst="rect">
              <a:avLst/>
            </a:prstGeom>
          </p:spPr>
        </p:pic>
        <mc:AlternateContent xmlns:mc="http://schemas.openxmlformats.org/markup-compatibility/2006" xmlns:p14="http://schemas.microsoft.com/office/powerpoint/2010/main">
          <mc:Choice Requires="p14">
            <p:contentPart p14:bwMode="auto" r:id="rId72">
              <p14:nvContentPartPr>
                <p14:cNvPr id="153" name="Ink 152">
                  <a:extLst>
                    <a:ext uri="{FF2B5EF4-FFF2-40B4-BE49-F238E27FC236}">
                      <a16:creationId xmlns:a16="http://schemas.microsoft.com/office/drawing/2014/main" id="{8052B722-D0D7-4BAC-BAFB-EB6629E4CDA8}"/>
                    </a:ext>
                  </a:extLst>
                </p14:cNvPr>
                <p14:cNvContentPartPr/>
                <p14:nvPr/>
              </p14:nvContentPartPr>
              <p14:xfrm>
                <a:off x="302868" y="1685893"/>
                <a:ext cx="692920" cy="860453"/>
              </p14:xfrm>
            </p:contentPart>
          </mc:Choice>
          <mc:Fallback xmlns="">
            <p:pic>
              <p:nvPicPr>
                <p:cNvPr id="153" name="Ink 152">
                  <a:extLst>
                    <a:ext uri="{FF2B5EF4-FFF2-40B4-BE49-F238E27FC236}">
                      <a16:creationId xmlns:a16="http://schemas.microsoft.com/office/drawing/2014/main" id="{8052B722-D0D7-4BAC-BAFB-EB6629E4CDA8}"/>
                    </a:ext>
                  </a:extLst>
                </p:cNvPr>
                <p:cNvPicPr/>
                <p:nvPr/>
              </p:nvPicPr>
              <p:blipFill>
                <a:blip r:embed="rId73"/>
                <a:stretch>
                  <a:fillRect/>
                </a:stretch>
              </p:blipFill>
              <p:spPr>
                <a:xfrm>
                  <a:off x="284879" y="1667899"/>
                  <a:ext cx="728537" cy="896080"/>
                </a:xfrm>
                <a:prstGeom prst="rect">
                  <a:avLst/>
                </a:prstGeom>
              </p:spPr>
            </p:pic>
          </mc:Fallback>
        </mc:AlternateContent>
      </p:grpSp>
      <p:grpSp>
        <p:nvGrpSpPr>
          <p:cNvPr id="4" name="Group 3">
            <a:extLst>
              <a:ext uri="{FF2B5EF4-FFF2-40B4-BE49-F238E27FC236}">
                <a16:creationId xmlns:a16="http://schemas.microsoft.com/office/drawing/2014/main" id="{0D0F33DD-C7A2-4798-BE5E-334E9E8CA15D}"/>
              </a:ext>
            </a:extLst>
          </p:cNvPr>
          <p:cNvGrpSpPr/>
          <p:nvPr/>
        </p:nvGrpSpPr>
        <p:grpSpPr>
          <a:xfrm>
            <a:off x="98486" y="3120646"/>
            <a:ext cx="1310884" cy="1379243"/>
            <a:chOff x="98486" y="3120646"/>
            <a:chExt cx="1310884" cy="1379243"/>
          </a:xfrm>
        </p:grpSpPr>
        <p:pic>
          <p:nvPicPr>
            <p:cNvPr id="200" name="Picture 199">
              <a:extLst>
                <a:ext uri="{FF2B5EF4-FFF2-40B4-BE49-F238E27FC236}">
                  <a16:creationId xmlns:a16="http://schemas.microsoft.com/office/drawing/2014/main" id="{34BF8E4E-0A11-428F-AAD8-A5E40DC6214D}"/>
                </a:ext>
              </a:extLst>
            </p:cNvPr>
            <p:cNvPicPr>
              <a:picLocks noChangeAspect="1"/>
            </p:cNvPicPr>
            <p:nvPr/>
          </p:nvPicPr>
          <p:blipFill>
            <a:blip r:embed="rId74"/>
            <a:stretch>
              <a:fillRect/>
            </a:stretch>
          </p:blipFill>
          <p:spPr>
            <a:xfrm rot="16200000">
              <a:off x="562562" y="3880764"/>
              <a:ext cx="400050" cy="838200"/>
            </a:xfrm>
            <a:prstGeom prst="rect">
              <a:avLst/>
            </a:prstGeom>
          </p:spPr>
        </p:pic>
        <mc:AlternateContent xmlns:mc="http://schemas.openxmlformats.org/markup-compatibility/2006" xmlns:p14="http://schemas.microsoft.com/office/powerpoint/2010/main">
          <mc:Choice Requires="p14">
            <p:contentPart p14:bwMode="auto" r:id="rId75">
              <p14:nvContentPartPr>
                <p14:cNvPr id="203" name="Ink 202">
                  <a:extLst>
                    <a:ext uri="{FF2B5EF4-FFF2-40B4-BE49-F238E27FC236}">
                      <a16:creationId xmlns:a16="http://schemas.microsoft.com/office/drawing/2014/main" id="{07B5C089-94A6-4F41-A22C-66A9498D8DCF}"/>
                    </a:ext>
                  </a:extLst>
                </p14:cNvPr>
                <p14:cNvContentPartPr/>
                <p14:nvPr/>
              </p14:nvContentPartPr>
              <p14:xfrm>
                <a:off x="98486" y="3120646"/>
                <a:ext cx="1310884" cy="882815"/>
              </p14:xfrm>
            </p:contentPart>
          </mc:Choice>
          <mc:Fallback xmlns="">
            <p:pic>
              <p:nvPicPr>
                <p:cNvPr id="203" name="Ink 202">
                  <a:extLst>
                    <a:ext uri="{FF2B5EF4-FFF2-40B4-BE49-F238E27FC236}">
                      <a16:creationId xmlns:a16="http://schemas.microsoft.com/office/drawing/2014/main" id="{07B5C089-94A6-4F41-A22C-66A9498D8DCF}"/>
                    </a:ext>
                  </a:extLst>
                </p:cNvPr>
                <p:cNvPicPr/>
                <p:nvPr/>
              </p:nvPicPr>
              <p:blipFill>
                <a:blip r:embed="rId76"/>
                <a:stretch>
                  <a:fillRect/>
                </a:stretch>
              </p:blipFill>
              <p:spPr>
                <a:xfrm>
                  <a:off x="80494" y="3102644"/>
                  <a:ext cx="1346508" cy="918459"/>
                </a:xfrm>
                <a:prstGeom prst="rect">
                  <a:avLst/>
                </a:prstGeom>
              </p:spPr>
            </p:pic>
          </mc:Fallback>
        </mc:AlternateContent>
      </p:grpSp>
    </p:spTree>
    <p:extLst>
      <p:ext uri="{BB962C8B-B14F-4D97-AF65-F5344CB8AC3E}">
        <p14:creationId xmlns:p14="http://schemas.microsoft.com/office/powerpoint/2010/main" val="350000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364 -0.02523 L 0.00364 -0.02523 C 0.0177 -0.03009 0.01158 -0.0287 0.02174 -0.03055 C 0.03216 -0.03796 0.0233 -0.03263 0.03385 -0.03588 C 0.03789 -0.03703 0.04596 -0.04004 0.04596 -0.04004 L 0.11184 -0.03912 C 0.1151 -0.03888 0.1194 -0.03819 0.12278 -0.03703 C 0.12356 -0.03657 0.12434 -0.03634 0.12513 -0.03588 C 0.12578 -0.03518 0.1263 -0.03402 0.12695 -0.03379 C 0.12903 -0.03287 0.14244 -0.03171 0.1427 -0.03148 L 0.15781 -0.02939 L 0.16692 -0.02847 C 0.17213 -0.02777 0.17734 -0.02638 0.18255 -0.02615 C 0.20039 -0.02546 0.21809 -0.02546 0.2358 -0.02523 C 0.23802 -0.02453 0.23945 -0.02453 0.24127 -0.02291 C 0.24466 -0.02037 0.24257 -0.02106 0.24609 -0.01967 C 0.2526 -0.01759 0.25872 -0.01736 0.26549 -0.01666 C 0.26679 -0.0162 0.27005 -0.01527 0.27148 -0.01435 C 0.27239 -0.01388 0.27317 -0.01319 0.27395 -0.01226 C 0.27513 -0.01064 0.27591 -0.00879 0.27695 -0.00694 L 0.27877 -0.0037 C 0.27981 -0.00185 0.28046 -0.00046 0.28177 0.0007 C 0.28255 0.00116 0.28346 0.00139 0.28424 0.00162 C 0.28528 0.00301 0.28815 0.00649 0.28906 0.00695 C 0.29062 0.00811 0.29492 0.0095 0.29687 0.01019 C 0.30559 0.01783 0.29492 0.0095 0.30533 0.01459 C 0.31875 0.02107 0.30416 0.0176 0.31744 0.01991 C 0.32291 0.022 0.32434 0.02269 0.3302 0.02431 C 0.33216 0.02477 0.33424 0.02524 0.33619 0.02524 L 0.39192 0.02755 L 0.55638 0.02431 C 0.55846 0.02408 0.56041 0.02338 0.5625 0.02315 C 0.5651 0.02269 0.5677 0.02246 0.57031 0.022 C 0.58072 0.02246 0.59817 0.02477 0.6108 0.022 C 0.61145 0.022 0.6121 0.0213 0.61263 0.02107 C 0.61302 0.02037 0.61341 0.01945 0.61393 0.01875 C 0.61484 0.0176 0.61601 0.0169 0.61692 0.01575 C 0.6177 0.01436 0.61796 0.0125 0.61875 0.01135 C 0.61914 0.01065 0.61992 0.01065 0.62057 0.01019 C 0.62148 0.0095 0.62252 0.0088 0.62356 0.00811 C 0.62734 0.00139 0.62304 0.00811 0.62838 0.00278 C 0.6289 0.00232 0.62916 0.00116 0.62955 0.0007 C 0.63125 -0.00138 0.63255 -0.00185 0.63437 -0.00254 C 0.6375 -0.0037 0.64049 -0.00486 0.64348 -0.00578 L 0.6526 -0.00902 L 0.65559 -0.01018 L 0.69921 -0.00902 L 0.69921 -0.00902 " pathEditMode="relative" ptsTypes="AAAAAAAAAAAAAAAAAAAAAAAAAAAAAAAAAAAAAAAAAAAAAAAA">
                                      <p:cBhvr>
                                        <p:cTn id="6" dur="2000" fill="hold"/>
                                        <p:tgtEl>
                                          <p:spTgt spid="3"/>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04401 0.025 L 0.04401 0.025 C 0.06237 0.0206 0.04505 0.02523 0.05911 0.02083 C 0.06042 0.02037 0.06185 0.02013 0.06328 0.01967 C 0.06732 0.01828 0.07135 0.01689 0.07539 0.01527 C 0.07825 0.01435 0.08099 0.01273 0.08385 0.01226 L 0.09297 0.00995 C 0.10664 0.003 0.09609 0.00717 0.11042 0.00463 C 0.11328 0.00416 0.11614 0.003 0.11888 0.00254 C 0.1237 0.00162 0.12864 0.00115 0.13346 0.00023 C 0.13724 -0.00024 0.14114 -0.00139 0.14492 -0.00186 C 0.15404 -0.00255 0.16302 -0.00255 0.17213 -0.00278 C 0.17617 -0.00371 0.18021 -0.00487 0.18424 -0.0051 C 0.21784 -0.00556 0.22461 -0.00487 0.24961 -0.00278 C 0.25182 -0.00255 0.25404 -0.00232 0.25625 -0.00186 C 0.2582 -0.00139 0.26029 -0.00024 0.26224 0.00023 C 0.26484 0.00115 0.27357 0.00347 0.27435 0.00347 L 0.29128 0.00463 C 0.29193 0.00532 0.29258 0.00601 0.2931 0.00671 C 0.29349 0.0074 0.29388 0.00833 0.29427 0.00902 C 0.29531 0.01018 0.29635 0.01088 0.29739 0.01226 C 0.3 0.0155 0.29687 0.01342 0.30039 0.01643 C 0.3013 0.01736 0.30234 0.01782 0.30338 0.01851 C 0.30404 0.02013 0.30443 0.02175 0.30521 0.02291 C 0.30651 0.02453 0.30911 0.02546 0.31068 0.02615 C 0.3112 0.02638 0.31185 0.02685 0.3125 0.02731 C 0.31328 0.02777 0.31406 0.02893 0.31484 0.02939 C 0.31601 0.03009 0.31732 0.03009 0.31849 0.03055 L 0.32812 0.02824 C 0.32917 0.028 0.33021 0.02777 0.33125 0.02731 C 0.34258 0.02106 0.32734 0.028 0.33659 0.02407 C 0.33789 0.02245 0.33919 0.02129 0.34023 0.01967 C 0.34362 0.01435 0.33919 0.01782 0.34336 0.01527 C 0.34674 0.01134 0.34453 0.01412 0.34935 0.00578 L 0.35234 0.00023 C 0.35495 -0.0088 0.35195 4.44444E-6 0.35534 -0.00602 C 0.35586 -0.00695 0.35612 -0.00834 0.35664 -0.00926 C 0.35716 -0.01088 0.35768 -0.01227 0.35846 -0.01366 C 0.35898 -0.01459 0.35963 -0.01505 0.36029 -0.01575 C 0.36341 -0.02431 0.35924 -0.01389 0.36328 -0.02107 C 0.36732 -0.02825 0.36146 -0.02084 0.36628 -0.02662 C 0.36953 -0.03519 0.36523 -0.02477 0.36927 -0.03195 C 0.37057 -0.03403 0.37018 -0.03565 0.37174 -0.03727 C 0.37226 -0.03797 0.37292 -0.03797 0.37357 -0.03843 C 0.37448 -0.03982 0.37552 -0.04121 0.37656 -0.0426 C 0.37695 -0.04329 0.37734 -0.04422 0.37773 -0.04491 C 0.3793 -0.04676 0.38255 -0.05024 0.38255 -0.05024 C 0.38411 -0.05417 0.38398 -0.05463 0.38685 -0.05764 C 0.38958 -0.06065 0.38958 -0.05926 0.39232 -0.06088 C 0.39375 -0.06181 0.39505 -0.0632 0.39648 -0.06412 C 0.39805 -0.06505 0.40117 -0.06598 0.4026 -0.06621 C 0.40599 -0.06598 0.40937 -0.06575 0.41289 -0.06528 C 0.41484 -0.06482 0.41641 -0.06204 0.41771 -0.05996 C 0.41836 -0.0588 0.41888 -0.05764 0.41953 -0.05672 C 0.42005 -0.05579 0.4207 -0.05533 0.42135 -0.0544 C 0.42174 -0.05394 0.42213 -0.05301 0.42253 -0.05232 C 0.42448 -0.04954 0.42578 -0.04815 0.42734 -0.04491 C 0.42786 -0.04375 0.42825 -0.04283 0.42851 -0.04167 C 0.42904 -0.04028 0.42943 -0.03866 0.42982 -0.03727 C 0.43008 -0.03635 0.42995 -0.03496 0.43034 -0.03403 C 0.43099 -0.03241 0.43203 -0.03125 0.43281 -0.02987 C 0.43333 -0.02871 0.43346 -0.02755 0.43398 -0.02662 C 0.43529 -0.02385 0.43828 -0.01899 0.43828 -0.01899 C 0.43945 -0.01274 0.43802 -0.01899 0.44062 -0.01158 C 0.44114 -0.01019 0.44141 -0.00857 0.44193 -0.00718 C 0.44232 -0.00602 0.44323 -0.0051 0.44362 -0.00394 C 0.44896 0.00856 0.44349 -0.00394 0.44609 0.00463 C 0.44779 0.01018 0.44792 0.00995 0.44974 0.01319 C 0.45078 0.01898 0.45 0.0155 0.45273 0.02291 C 0.45312 0.02407 0.45338 0.02546 0.45391 0.02615 L 0.45573 0.02824 C 0.45716 0.02754 0.45872 0.02731 0.46003 0.02615 C 0.46094 0.02546 0.46159 0.02384 0.46237 0.02291 C 0.46484 0.0199 0.46758 0.01805 0.46966 0.01435 C 0.47148 0.01111 0.47266 0.00879 0.47513 0.00578 C 0.47591 0.00486 0.47682 0.00439 0.4776 0.00347 C 0.47838 0.00254 0.47917 0.00138 0.47995 0.00023 C 0.4806 -0.00047 0.48125 -0.00093 0.48177 -0.00186 C 0.4832 -0.00417 0.4845 -0.00695 0.48607 -0.00926 C 0.48776 -0.01227 0.49466 -0.01968 0.49505 -0.02014 C 0.50208 -0.02639 0.49896 -0.02477 0.50417 -0.02662 C 0.50703 -0.03172 0.5043 -0.02778 0.51198 -0.02987 C 0.51406 -0.03033 0.51601 -0.03125 0.5181 -0.03195 C 0.52513 -0.03125 0.5263 -0.03403 0.53021 -0.02871 C 0.5306 -0.02801 0.53086 -0.02709 0.53138 -0.02662 C 0.53489 -0.02292 0.53216 -0.02732 0.53385 -0.02431 L 0.53385 -0.02431 " pathEditMode="relative" ptsTypes="AAAAAAAAAAAAAAAAAAAAAAAAAAAAAAAAAAAAAAAAAAAAAAAAAAAAAAAAAAAAAAAAAAAAAAAAAAAAAAAAAAAAAAA">
                                      <p:cBhvr>
                                        <p:cTn id="8" dur="2000" fill="hold"/>
                                        <p:tgtEl>
                                          <p:spTgt spid="4"/>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0.02187 -0.00232 L 0.02187 -0.00232 C 0.04479 -0.00579 0.01614 -0.00232 0.0345 -0.00232 C 0.0427 -0.00232 0.05104 -0.00301 0.05924 -0.00348 C 0.06549 -0.00463 0.07187 -0.0044 0.07799 -0.00672 C 0.08203 -0.00811 0.08619 -0.0088 0.0901 -0.01088 C 0.09218 -0.01204 0.09414 -0.01366 0.09622 -0.01412 C 0.10273 -0.01551 0.11614 -0.01644 0.11614 -0.01644 L 0.16028 -0.01528 C 0.16224 -0.01528 0.16432 -0.01505 0.16627 -0.01412 C 0.18229 -0.00764 0.15195 -0.01644 0.17057 -0.01088 C 0.17213 -0.01042 0.17382 -0.01019 0.17539 -0.00996 L 0.17955 -0.0088 C 0.18059 -0.00811 0.18164 -0.00741 0.18268 -0.00672 C 0.18385 -0.00579 0.18502 -0.00533 0.18619 -0.00463 C 0.1871 -0.00394 0.18776 -0.00278 0.18867 -0.00232 C 0.18971 -0.00186 0.19075 -0.00186 0.19166 -0.00139 C 0.19231 -0.00093 0.19296 -0.0007 0.19349 -0.00024 C 0.19466 0.00115 0.19609 0.00231 0.19713 0.00416 C 0.19752 0.00486 0.19791 0.00555 0.1983 0.00625 C 0.19947 0.00787 0.20091 0.00879 0.20195 0.01041 C 0.20273 0.01203 0.20364 0.01319 0.20442 0.01481 C 0.20481 0.01574 0.20507 0.01713 0.20559 0.01805 C 0.20651 0.0199 0.20768 0.02152 0.20859 0.02338 C 0.21276 0.03171 0.2095 0.02569 0.21289 0.03425 C 0.21315 0.03495 0.21367 0.03564 0.21406 0.03634 C 0.21666 0.04166 0.21471 0.04004 0.2177 0.04166 C 0.21809 0.04282 0.21849 0.04398 0.21888 0.0449 C 0.21927 0.04583 0.21979 0.04629 0.22018 0.04699 C 0.22044 0.04814 0.22031 0.04953 0.2207 0.05023 C 0.22122 0.05115 0.22187 0.05092 0.22252 0.05138 L 0.22682 0.05902 C 0.22734 0.05995 0.22786 0.06157 0.22864 0.06203 L 0.23099 0.06435 C 0.2332 0.06828 0.23294 0.06782 0.2358 0.07175 C 0.23645 0.07268 0.23697 0.07338 0.23763 0.07407 C 0.24101 0.07662 0.24231 0.07638 0.24609 0.07731 C 0.24856 0.07685 0.25104 0.07708 0.25338 0.07615 C 0.25403 0.07592 0.25455 0.07453 0.2552 0.07407 C 0.25572 0.07338 0.25638 0.07314 0.25703 0.07291 C 0.25755 0.07222 0.2582 0.07152 0.25885 0.07083 C 0.26341 0.06388 0.25794 0.0706 0.2625 0.06527 C 0.26588 0.05601 0.26132 0.06689 0.26549 0.06111 C 0.26601 0.06018 0.26614 0.05879 0.26666 0.05787 C 0.26718 0.05694 0.26783 0.05648 0.26849 0.05578 C 0.26927 0.05347 0.27044 0.05162 0.27096 0.0493 L 0.27213 0.04282 C 0.27187 0.04074 0.27174 0.03842 0.27148 0.03634 C 0.27135 0.03518 0.27096 0.03425 0.27096 0.0331 C 0.2694 0.01713 0.27135 0.02939 0.26914 0.01689 C 0.26888 0.01597 0.26888 0.01458 0.26849 0.01365 C 0.26562 0.00625 0.26901 0.01574 0.26601 0.00509 C 0.26458 4.44444E-6 0.26536 0.0037 0.26367 -0.00024 C 0.26276 -0.00232 0.2621 -0.00463 0.26119 -0.00672 L 0.25885 -0.01204 C 0.25729 -0.02315 0.25937 -0.0095 0.25703 -0.02061 C 0.25677 -0.022 0.25677 -0.02362 0.25638 -0.025 C 0.25572 -0.02732 0.25403 -0.03149 0.25403 -0.03149 C 0.25234 -0.04283 0.25455 -0.0294 0.25221 -0.03889 C 0.25169 -0.04098 0.2513 -0.04329 0.25091 -0.04537 L 0.24974 -0.05186 L 0.24908 -0.0551 C 0.24895 -0.06042 0.24856 -0.06575 0.24856 -0.0713 C 0.24856 -0.08033 0.24752 -0.08565 0.25039 -0.09167 C 0.25039 -0.09167 0.25416 -0.09862 0.25455 -0.09908 C 0.25572 -0.10139 0.25729 -0.10417 0.25885 -0.10556 C 0.25989 -0.10672 0.2625 -0.10764 0.2625 -0.10764 C 0.26367 -0.10741 0.26497 -0.10741 0.26601 -0.10672 C 0.26653 -0.10625 0.26679 -0.1051 0.26731 -0.10463 C 0.27825 -0.09144 0.26927 -0.10209 0.2763 -0.09584 C 0.28072 -0.09213 0.27604 -0.09561 0.27942 -0.09167 C 0.28085 -0.08982 0.28203 -0.08936 0.28359 -0.08843 C 0.28398 -0.08727 0.28424 -0.08588 0.28476 -0.08519 C 0.28854 -0.07987 0.28476 -0.09121 0.28906 -0.07987 C 0.28997 -0.07732 0.29127 -0.07385 0.29205 -0.0713 C 0.29257 -0.06945 0.29296 -0.0676 0.29322 -0.06575 C 0.29349 -0.06436 0.29349 -0.06274 0.29388 -0.06158 C 0.29427 -0.05996 0.29518 -0.0588 0.2957 -0.05718 C 0.29687 -0.05371 0.29687 -0.0507 0.29934 -0.04862 C 0.30013 -0.04792 0.30091 -0.047 0.30169 -0.04653 C 0.30846 -0.04167 0.30325 -0.04607 0.30664 -0.04329 L 0.30664 -0.04329 " pathEditMode="relative" ptsTypes="AAAAAAAAAAAAAAAAAAAAAAAAAAAAAAAAAAAAAAAAAAAAAAAAAAAAAAAAAAAAAAAAAAAAAAAAAAAAAAAAAA">
                                      <p:cBhvr>
                                        <p:cTn id="10" dur="2000" fill="hold"/>
                                        <p:tgtEl>
                                          <p:spTgt spid="5"/>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E4009-C7A9-48EC-B1FF-65D033136905}"/>
              </a:ext>
            </a:extLst>
          </p:cNvPr>
          <p:cNvSpPr>
            <a:spLocks noGrp="1"/>
          </p:cNvSpPr>
          <p:nvPr>
            <p:ph type="title"/>
          </p:nvPr>
        </p:nvSpPr>
        <p:spPr>
          <a:xfrm>
            <a:off x="845127" y="365760"/>
            <a:ext cx="10515600" cy="1325562"/>
          </a:xfrm>
        </p:spPr>
        <p:txBody>
          <a:bodyPr/>
          <a:lstStyle/>
          <a:p>
            <a:r>
              <a:rPr lang="de-DE" dirty="0"/>
              <a:t>Bitte Entscheiden sie sich.....Hop oder Top ?</a:t>
            </a:r>
            <a:endParaRPr lang="LID4096" dirty="0"/>
          </a:p>
        </p:txBody>
      </p:sp>
      <p:grpSp>
        <p:nvGrpSpPr>
          <p:cNvPr id="4" name="Group 3">
            <a:extLst>
              <a:ext uri="{FF2B5EF4-FFF2-40B4-BE49-F238E27FC236}">
                <a16:creationId xmlns:a16="http://schemas.microsoft.com/office/drawing/2014/main" id="{C19B3F3A-EF70-439B-A625-6694CFBD4EB7}"/>
              </a:ext>
            </a:extLst>
          </p:cNvPr>
          <p:cNvGrpSpPr/>
          <p:nvPr/>
        </p:nvGrpSpPr>
        <p:grpSpPr>
          <a:xfrm>
            <a:off x="763583" y="1792607"/>
            <a:ext cx="2914650" cy="4960620"/>
            <a:chOff x="9529627" y="863600"/>
            <a:chExt cx="2914650" cy="4960620"/>
          </a:xfrm>
        </p:grpSpPr>
        <p:grpSp>
          <p:nvGrpSpPr>
            <p:cNvPr id="5" name="Gruppieren 7">
              <a:extLst>
                <a:ext uri="{FF2B5EF4-FFF2-40B4-BE49-F238E27FC236}">
                  <a16:creationId xmlns:a16="http://schemas.microsoft.com/office/drawing/2014/main" id="{B3149C8C-10FD-4255-B0A3-B9FFC188C1E5}"/>
                </a:ext>
              </a:extLst>
            </p:cNvPr>
            <p:cNvGrpSpPr/>
            <p:nvPr/>
          </p:nvGrpSpPr>
          <p:grpSpPr>
            <a:xfrm>
              <a:off x="9529627" y="863600"/>
              <a:ext cx="2914650" cy="4960620"/>
              <a:chOff x="788670" y="982980"/>
              <a:chExt cx="2914650" cy="4960620"/>
            </a:xfrm>
          </p:grpSpPr>
          <p:sp>
            <p:nvSpPr>
              <p:cNvPr id="15" name="Rechteck 3">
                <a:extLst>
                  <a:ext uri="{FF2B5EF4-FFF2-40B4-BE49-F238E27FC236}">
                    <a16:creationId xmlns:a16="http://schemas.microsoft.com/office/drawing/2014/main" id="{9B073FF7-DDFF-4C94-ACA6-F0B6F40C6F6D}"/>
                  </a:ext>
                </a:extLst>
              </p:cNvPr>
              <p:cNvSpPr/>
              <p:nvPr/>
            </p:nvSpPr>
            <p:spPr>
              <a:xfrm>
                <a:off x="788670" y="982980"/>
                <a:ext cx="2914650" cy="496062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6" name="Rechteck 4">
                <a:extLst>
                  <a:ext uri="{FF2B5EF4-FFF2-40B4-BE49-F238E27FC236}">
                    <a16:creationId xmlns:a16="http://schemas.microsoft.com/office/drawing/2014/main" id="{E8D3FECE-986B-4B87-B5EA-180160733D14}"/>
                  </a:ext>
                </a:extLst>
              </p:cNvPr>
              <p:cNvSpPr/>
              <p:nvPr/>
            </p:nvSpPr>
            <p:spPr>
              <a:xfrm>
                <a:off x="902970"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17" name="Rechteck 5">
                <a:extLst>
                  <a:ext uri="{FF2B5EF4-FFF2-40B4-BE49-F238E27FC236}">
                    <a16:creationId xmlns:a16="http://schemas.microsoft.com/office/drawing/2014/main" id="{34AB357F-455E-4D29-A9CD-2C475371B8D7}"/>
                  </a:ext>
                </a:extLst>
              </p:cNvPr>
              <p:cNvSpPr/>
              <p:nvPr/>
            </p:nvSpPr>
            <p:spPr>
              <a:xfrm>
                <a:off x="18459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sp>
            <p:nvSpPr>
              <p:cNvPr id="18" name="Rechteck 6">
                <a:extLst>
                  <a:ext uri="{FF2B5EF4-FFF2-40B4-BE49-F238E27FC236}">
                    <a16:creationId xmlns:a16="http://schemas.microsoft.com/office/drawing/2014/main" id="{A6D61722-3270-479B-9FA3-01215F3D4957}"/>
                  </a:ext>
                </a:extLst>
              </p:cNvPr>
              <p:cNvSpPr/>
              <p:nvPr/>
            </p:nvSpPr>
            <p:spPr>
              <a:xfrm>
                <a:off x="2760345" y="1154430"/>
                <a:ext cx="800100" cy="274320"/>
              </a:xfrm>
              <a:prstGeom prst="rect">
                <a:avLst/>
              </a:prstGeom>
              <a:solidFill>
                <a:schemeClr val="tx1"/>
              </a:solidFill>
              <a:ln w="28575">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dk1"/>
                  </a:solidFill>
                </a:endParaRPr>
              </a:p>
            </p:txBody>
          </p:sp>
        </p:gr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7B1FCD41-B195-4F1E-B4BD-D40138DD3E85}"/>
                    </a:ext>
                  </a:extLst>
                </p14:cNvPr>
                <p14:cNvContentPartPr/>
                <p14:nvPr/>
              </p14:nvContentPartPr>
              <p14:xfrm>
                <a:off x="9732914" y="1146234"/>
                <a:ext cx="571320" cy="18000"/>
              </p14:xfrm>
            </p:contentPart>
          </mc:Choice>
          <mc:Fallback xmlns="">
            <p:pic>
              <p:nvPicPr>
                <p:cNvPr id="6" name="Ink 5">
                  <a:extLst>
                    <a:ext uri="{FF2B5EF4-FFF2-40B4-BE49-F238E27FC236}">
                      <a16:creationId xmlns:a16="http://schemas.microsoft.com/office/drawing/2014/main" id="{7B1FCD41-B195-4F1E-B4BD-D40138DD3E85}"/>
                    </a:ext>
                  </a:extLst>
                </p:cNvPr>
                <p:cNvPicPr/>
                <p:nvPr/>
              </p:nvPicPr>
              <p:blipFill>
                <a:blip r:embed="rId3"/>
                <a:stretch>
                  <a:fillRect/>
                </a:stretch>
              </p:blipFill>
              <p:spPr>
                <a:xfrm>
                  <a:off x="9696914" y="1074234"/>
                  <a:ext cx="642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08C0AF1B-DFD7-4D4C-AE2F-63BD9A7D1881}"/>
                    </a:ext>
                  </a:extLst>
                </p14:cNvPr>
                <p14:cNvContentPartPr/>
                <p14:nvPr/>
              </p14:nvContentPartPr>
              <p14:xfrm>
                <a:off x="9732914" y="1164594"/>
                <a:ext cx="583560" cy="49320"/>
              </p14:xfrm>
            </p:contentPart>
          </mc:Choice>
          <mc:Fallback xmlns="">
            <p:pic>
              <p:nvPicPr>
                <p:cNvPr id="7" name="Ink 6">
                  <a:extLst>
                    <a:ext uri="{FF2B5EF4-FFF2-40B4-BE49-F238E27FC236}">
                      <a16:creationId xmlns:a16="http://schemas.microsoft.com/office/drawing/2014/main" id="{08C0AF1B-DFD7-4D4C-AE2F-63BD9A7D1881}"/>
                    </a:ext>
                  </a:extLst>
                </p:cNvPr>
                <p:cNvPicPr/>
                <p:nvPr/>
              </p:nvPicPr>
              <p:blipFill>
                <a:blip r:embed="rId5"/>
                <a:stretch>
                  <a:fillRect/>
                </a:stretch>
              </p:blipFill>
              <p:spPr>
                <a:xfrm>
                  <a:off x="9696914" y="1092594"/>
                  <a:ext cx="6552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F55AFB92-CC65-46D9-A73A-4F2F09348A8B}"/>
                    </a:ext>
                  </a:extLst>
                </p14:cNvPr>
                <p14:cNvContentPartPr/>
                <p14:nvPr/>
              </p14:nvContentPartPr>
              <p14:xfrm>
                <a:off x="9699794" y="1150914"/>
                <a:ext cx="668520" cy="42480"/>
              </p14:xfrm>
            </p:contentPart>
          </mc:Choice>
          <mc:Fallback xmlns="">
            <p:pic>
              <p:nvPicPr>
                <p:cNvPr id="8" name="Ink 7">
                  <a:extLst>
                    <a:ext uri="{FF2B5EF4-FFF2-40B4-BE49-F238E27FC236}">
                      <a16:creationId xmlns:a16="http://schemas.microsoft.com/office/drawing/2014/main" id="{F55AFB92-CC65-46D9-A73A-4F2F09348A8B}"/>
                    </a:ext>
                  </a:extLst>
                </p:cNvPr>
                <p:cNvPicPr/>
                <p:nvPr/>
              </p:nvPicPr>
              <p:blipFill>
                <a:blip r:embed="rId7"/>
                <a:stretch>
                  <a:fillRect/>
                </a:stretch>
              </p:blipFill>
              <p:spPr>
                <a:xfrm>
                  <a:off x="9663794" y="1078914"/>
                  <a:ext cx="740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1DEC341E-513F-499F-8288-8E9AA1538832}"/>
                    </a:ext>
                  </a:extLst>
                </p14:cNvPr>
                <p14:cNvContentPartPr/>
                <p14:nvPr/>
              </p14:nvContentPartPr>
              <p14:xfrm>
                <a:off x="9691154" y="1162434"/>
                <a:ext cx="631800" cy="38520"/>
              </p14:xfrm>
            </p:contentPart>
          </mc:Choice>
          <mc:Fallback xmlns="">
            <p:pic>
              <p:nvPicPr>
                <p:cNvPr id="9" name="Ink 8">
                  <a:extLst>
                    <a:ext uri="{FF2B5EF4-FFF2-40B4-BE49-F238E27FC236}">
                      <a16:creationId xmlns:a16="http://schemas.microsoft.com/office/drawing/2014/main" id="{1DEC341E-513F-499F-8288-8E9AA1538832}"/>
                    </a:ext>
                  </a:extLst>
                </p:cNvPr>
                <p:cNvPicPr/>
                <p:nvPr/>
              </p:nvPicPr>
              <p:blipFill>
                <a:blip r:embed="rId9"/>
                <a:stretch>
                  <a:fillRect/>
                </a:stretch>
              </p:blipFill>
              <p:spPr>
                <a:xfrm>
                  <a:off x="9646154" y="1072434"/>
                  <a:ext cx="7214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6B62E2F6-C9DC-4FB4-B7E1-4AC4B9E2ACC8}"/>
                    </a:ext>
                  </a:extLst>
                </p14:cNvPr>
                <p14:cNvContentPartPr/>
                <p14:nvPr/>
              </p14:nvContentPartPr>
              <p14:xfrm>
                <a:off x="9693674" y="1117794"/>
                <a:ext cx="2486520" cy="112680"/>
              </p14:xfrm>
            </p:contentPart>
          </mc:Choice>
          <mc:Fallback xmlns="">
            <p:pic>
              <p:nvPicPr>
                <p:cNvPr id="10" name="Ink 9">
                  <a:extLst>
                    <a:ext uri="{FF2B5EF4-FFF2-40B4-BE49-F238E27FC236}">
                      <a16:creationId xmlns:a16="http://schemas.microsoft.com/office/drawing/2014/main" id="{6B62E2F6-C9DC-4FB4-B7E1-4AC4B9E2ACC8}"/>
                    </a:ext>
                  </a:extLst>
                </p:cNvPr>
                <p:cNvPicPr/>
                <p:nvPr/>
              </p:nvPicPr>
              <p:blipFill>
                <a:blip r:embed="rId11"/>
                <a:stretch>
                  <a:fillRect/>
                </a:stretch>
              </p:blipFill>
              <p:spPr>
                <a:xfrm>
                  <a:off x="9630674" y="1054794"/>
                  <a:ext cx="2612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Ink 10">
                  <a:extLst>
                    <a:ext uri="{FF2B5EF4-FFF2-40B4-BE49-F238E27FC236}">
                      <a16:creationId xmlns:a16="http://schemas.microsoft.com/office/drawing/2014/main" id="{BC934B50-6C7A-48B3-B923-227E68DB806D}"/>
                    </a:ext>
                  </a:extLst>
                </p14:cNvPr>
                <p14:cNvContentPartPr/>
                <p14:nvPr/>
              </p14:nvContentPartPr>
              <p14:xfrm>
                <a:off x="10697737" y="2188474"/>
                <a:ext cx="554400" cy="71280"/>
              </p14:xfrm>
            </p:contentPart>
          </mc:Choice>
          <mc:Fallback xmlns="">
            <p:pic>
              <p:nvPicPr>
                <p:cNvPr id="11" name="Ink 10">
                  <a:extLst>
                    <a:ext uri="{FF2B5EF4-FFF2-40B4-BE49-F238E27FC236}">
                      <a16:creationId xmlns:a16="http://schemas.microsoft.com/office/drawing/2014/main" id="{BC934B50-6C7A-48B3-B923-227E68DB806D}"/>
                    </a:ext>
                  </a:extLst>
                </p:cNvPr>
                <p:cNvPicPr/>
                <p:nvPr/>
              </p:nvPicPr>
              <p:blipFill>
                <a:blip r:embed="rId13"/>
                <a:stretch>
                  <a:fillRect/>
                </a:stretch>
              </p:blipFill>
              <p:spPr>
                <a:xfrm>
                  <a:off x="10634737" y="2125474"/>
                  <a:ext cx="6800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FD97775E-C27A-408E-B33F-3D850153F196}"/>
                    </a:ext>
                  </a:extLst>
                </p14:cNvPr>
                <p14:cNvContentPartPr/>
                <p14:nvPr/>
              </p14:nvContentPartPr>
              <p14:xfrm>
                <a:off x="9775057" y="2646034"/>
                <a:ext cx="1477080" cy="54000"/>
              </p14:xfrm>
            </p:contentPart>
          </mc:Choice>
          <mc:Fallback xmlns="">
            <p:pic>
              <p:nvPicPr>
                <p:cNvPr id="12" name="Ink 11">
                  <a:extLst>
                    <a:ext uri="{FF2B5EF4-FFF2-40B4-BE49-F238E27FC236}">
                      <a16:creationId xmlns:a16="http://schemas.microsoft.com/office/drawing/2014/main" id="{FD97775E-C27A-408E-B33F-3D850153F196}"/>
                    </a:ext>
                  </a:extLst>
                </p:cNvPr>
                <p:cNvPicPr/>
                <p:nvPr/>
              </p:nvPicPr>
              <p:blipFill>
                <a:blip r:embed="rId15"/>
                <a:stretch>
                  <a:fillRect/>
                </a:stretch>
              </p:blipFill>
              <p:spPr>
                <a:xfrm>
                  <a:off x="9712057" y="2583034"/>
                  <a:ext cx="16027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4604F141-1BA8-4814-8398-EACF21501ED2}"/>
                    </a:ext>
                  </a:extLst>
                </p14:cNvPr>
                <p14:cNvContentPartPr/>
                <p14:nvPr/>
              </p14:nvContentPartPr>
              <p14:xfrm>
                <a:off x="11591257" y="3510754"/>
                <a:ext cx="529560" cy="72000"/>
              </p14:xfrm>
            </p:contentPart>
          </mc:Choice>
          <mc:Fallback xmlns="">
            <p:pic>
              <p:nvPicPr>
                <p:cNvPr id="13" name="Ink 12">
                  <a:extLst>
                    <a:ext uri="{FF2B5EF4-FFF2-40B4-BE49-F238E27FC236}">
                      <a16:creationId xmlns:a16="http://schemas.microsoft.com/office/drawing/2014/main" id="{4604F141-1BA8-4814-8398-EACF21501ED2}"/>
                    </a:ext>
                  </a:extLst>
                </p:cNvPr>
                <p:cNvPicPr/>
                <p:nvPr/>
              </p:nvPicPr>
              <p:blipFill>
                <a:blip r:embed="rId17"/>
                <a:stretch>
                  <a:fillRect/>
                </a:stretch>
              </p:blipFill>
              <p:spPr>
                <a:xfrm>
                  <a:off x="11528257" y="3447754"/>
                  <a:ext cx="6552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Ink 13">
                  <a:extLst>
                    <a:ext uri="{FF2B5EF4-FFF2-40B4-BE49-F238E27FC236}">
                      <a16:creationId xmlns:a16="http://schemas.microsoft.com/office/drawing/2014/main" id="{EF697109-6E8D-4E26-B84F-BEF5B8631EE2}"/>
                    </a:ext>
                  </a:extLst>
                </p14:cNvPr>
                <p14:cNvContentPartPr/>
                <p14:nvPr/>
              </p14:nvContentPartPr>
              <p14:xfrm>
                <a:off x="9743017" y="1875274"/>
                <a:ext cx="733680" cy="3267000"/>
              </p14:xfrm>
            </p:contentPart>
          </mc:Choice>
          <mc:Fallback xmlns="">
            <p:pic>
              <p:nvPicPr>
                <p:cNvPr id="14" name="Ink 13">
                  <a:extLst>
                    <a:ext uri="{FF2B5EF4-FFF2-40B4-BE49-F238E27FC236}">
                      <a16:creationId xmlns:a16="http://schemas.microsoft.com/office/drawing/2014/main" id="{EF697109-6E8D-4E26-B84F-BEF5B8631EE2}"/>
                    </a:ext>
                  </a:extLst>
                </p:cNvPr>
                <p:cNvPicPr/>
                <p:nvPr/>
              </p:nvPicPr>
              <p:blipFill>
                <a:blip r:embed="rId19"/>
                <a:stretch>
                  <a:fillRect/>
                </a:stretch>
              </p:blipFill>
              <p:spPr>
                <a:xfrm>
                  <a:off x="9680017" y="1812274"/>
                  <a:ext cx="859320" cy="3392640"/>
                </a:xfrm>
                <a:prstGeom prst="rect">
                  <a:avLst/>
                </a:prstGeom>
              </p:spPr>
            </p:pic>
          </mc:Fallback>
        </mc:AlternateContent>
      </p:grpSp>
      <p:pic>
        <p:nvPicPr>
          <p:cNvPr id="28" name="Picture 27">
            <a:extLst>
              <a:ext uri="{FF2B5EF4-FFF2-40B4-BE49-F238E27FC236}">
                <a16:creationId xmlns:a16="http://schemas.microsoft.com/office/drawing/2014/main" id="{5477CE1B-15BA-4D4A-8707-8FBF6C509E5A}"/>
              </a:ext>
            </a:extLst>
          </p:cNvPr>
          <p:cNvPicPr>
            <a:picLocks noChangeAspect="1"/>
          </p:cNvPicPr>
          <p:nvPr/>
        </p:nvPicPr>
        <p:blipFill>
          <a:blip r:embed="rId20"/>
          <a:stretch>
            <a:fillRect/>
          </a:stretch>
        </p:blipFill>
        <p:spPr>
          <a:xfrm>
            <a:off x="3804931" y="2828925"/>
            <a:ext cx="647700" cy="600075"/>
          </a:xfrm>
          <a:prstGeom prst="rect">
            <a:avLst/>
          </a:prstGeom>
        </p:spPr>
      </p:pic>
      <p:grpSp>
        <p:nvGrpSpPr>
          <p:cNvPr id="62" name="Group 61">
            <a:extLst>
              <a:ext uri="{FF2B5EF4-FFF2-40B4-BE49-F238E27FC236}">
                <a16:creationId xmlns:a16="http://schemas.microsoft.com/office/drawing/2014/main" id="{AED36DB1-6D84-410F-94D1-0C6D515131C1}"/>
              </a:ext>
            </a:extLst>
          </p:cNvPr>
          <p:cNvGrpSpPr/>
          <p:nvPr/>
        </p:nvGrpSpPr>
        <p:grpSpPr>
          <a:xfrm>
            <a:off x="9438445" y="1623660"/>
            <a:ext cx="2147826" cy="3270593"/>
            <a:chOff x="9447753" y="2629542"/>
            <a:chExt cx="2147826" cy="3270593"/>
          </a:xfrm>
        </p:grpSpPr>
        <p:pic>
          <p:nvPicPr>
            <p:cNvPr id="39" name="Picture 38">
              <a:extLst>
                <a:ext uri="{FF2B5EF4-FFF2-40B4-BE49-F238E27FC236}">
                  <a16:creationId xmlns:a16="http://schemas.microsoft.com/office/drawing/2014/main" id="{77901294-7F83-474C-83FA-54616AB4012F}"/>
                </a:ext>
              </a:extLst>
            </p:cNvPr>
            <p:cNvPicPr>
              <a:picLocks noChangeAspect="1"/>
            </p:cNvPicPr>
            <p:nvPr/>
          </p:nvPicPr>
          <p:blipFill>
            <a:blip r:embed="rId21"/>
            <a:stretch>
              <a:fillRect/>
            </a:stretch>
          </p:blipFill>
          <p:spPr>
            <a:xfrm>
              <a:off x="10015256" y="2629542"/>
              <a:ext cx="1580323" cy="1598915"/>
            </a:xfrm>
            <a:prstGeom prst="rect">
              <a:avLst/>
            </a:prstGeom>
          </p:spPr>
        </p:pic>
        <p:pic>
          <p:nvPicPr>
            <p:cNvPr id="40" name="Picture 39">
              <a:extLst>
                <a:ext uri="{FF2B5EF4-FFF2-40B4-BE49-F238E27FC236}">
                  <a16:creationId xmlns:a16="http://schemas.microsoft.com/office/drawing/2014/main" id="{7AB31ABD-8493-4AA0-A776-10B4BA84AC99}"/>
                </a:ext>
              </a:extLst>
            </p:cNvPr>
            <p:cNvPicPr>
              <a:picLocks noChangeAspect="1"/>
            </p:cNvPicPr>
            <p:nvPr/>
          </p:nvPicPr>
          <p:blipFill>
            <a:blip r:embed="rId22"/>
            <a:stretch>
              <a:fillRect/>
            </a:stretch>
          </p:blipFill>
          <p:spPr>
            <a:xfrm>
              <a:off x="10004050" y="4343399"/>
              <a:ext cx="1580323" cy="1556736"/>
            </a:xfrm>
            <a:prstGeom prst="rect">
              <a:avLst/>
            </a:prstGeom>
          </p:spPr>
        </p:pic>
        <p:sp>
          <p:nvSpPr>
            <p:cNvPr id="46" name="Arrow: Right 45">
              <a:extLst>
                <a:ext uri="{FF2B5EF4-FFF2-40B4-BE49-F238E27FC236}">
                  <a16:creationId xmlns:a16="http://schemas.microsoft.com/office/drawing/2014/main" id="{74113880-AE6A-4601-8E80-C72688E2969F}"/>
                </a:ext>
              </a:extLst>
            </p:cNvPr>
            <p:cNvSpPr/>
            <p:nvPr/>
          </p:nvSpPr>
          <p:spPr>
            <a:xfrm rot="20160145">
              <a:off x="9455327" y="3580166"/>
              <a:ext cx="765163" cy="4171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8" name="Arrow: Right 47">
              <a:extLst>
                <a:ext uri="{FF2B5EF4-FFF2-40B4-BE49-F238E27FC236}">
                  <a16:creationId xmlns:a16="http://schemas.microsoft.com/office/drawing/2014/main" id="{3A5FC628-E409-4614-987E-1FA14AAC01B8}"/>
                </a:ext>
              </a:extLst>
            </p:cNvPr>
            <p:cNvSpPr/>
            <p:nvPr/>
          </p:nvSpPr>
          <p:spPr>
            <a:xfrm rot="1330763">
              <a:off x="9447753" y="4351187"/>
              <a:ext cx="765163" cy="4171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p:grpSp>
        <p:nvGrpSpPr>
          <p:cNvPr id="61" name="Group 60">
            <a:extLst>
              <a:ext uri="{FF2B5EF4-FFF2-40B4-BE49-F238E27FC236}">
                <a16:creationId xmlns:a16="http://schemas.microsoft.com/office/drawing/2014/main" id="{E751A7B1-7730-46B2-B0C6-77590674E4C4}"/>
              </a:ext>
            </a:extLst>
          </p:cNvPr>
          <p:cNvGrpSpPr/>
          <p:nvPr/>
        </p:nvGrpSpPr>
        <p:grpSpPr>
          <a:xfrm>
            <a:off x="4498007" y="2034027"/>
            <a:ext cx="5037205" cy="1775315"/>
            <a:chOff x="4507315" y="3039909"/>
            <a:chExt cx="5037205" cy="1775315"/>
          </a:xfrm>
        </p:grpSpPr>
        <p:sp>
          <p:nvSpPr>
            <p:cNvPr id="41" name="Rectangle: Rounded Corners 40">
              <a:extLst>
                <a:ext uri="{FF2B5EF4-FFF2-40B4-BE49-F238E27FC236}">
                  <a16:creationId xmlns:a16="http://schemas.microsoft.com/office/drawing/2014/main" id="{9E79472B-4193-4D25-A396-3EB522E5A9F3}"/>
                </a:ext>
              </a:extLst>
            </p:cNvPr>
            <p:cNvSpPr/>
            <p:nvPr/>
          </p:nvSpPr>
          <p:spPr>
            <a:xfrm>
              <a:off x="4796118" y="3489661"/>
              <a:ext cx="4748402" cy="132556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2" name="Rectangle: Rounded Corners 21">
              <a:extLst>
                <a:ext uri="{FF2B5EF4-FFF2-40B4-BE49-F238E27FC236}">
                  <a16:creationId xmlns:a16="http://schemas.microsoft.com/office/drawing/2014/main" id="{4EF1380E-1D73-4ADF-B390-CF394DB9E8A9}"/>
                </a:ext>
              </a:extLst>
            </p:cNvPr>
            <p:cNvSpPr/>
            <p:nvPr/>
          </p:nvSpPr>
          <p:spPr>
            <a:xfrm>
              <a:off x="4982349" y="3654858"/>
              <a:ext cx="1013127" cy="965770"/>
            </a:xfrm>
            <a:prstGeom prst="roundRect">
              <a:avLst/>
            </a:prstGeom>
            <a:solidFill>
              <a:srgbClr val="FFFFFF"/>
            </a:solidFill>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pic>
          <p:nvPicPr>
            <p:cNvPr id="27" name="Picture 26">
              <a:extLst>
                <a:ext uri="{FF2B5EF4-FFF2-40B4-BE49-F238E27FC236}">
                  <a16:creationId xmlns:a16="http://schemas.microsoft.com/office/drawing/2014/main" id="{10AB6577-06B3-49F4-9FB7-3FE9F5BA8760}"/>
                </a:ext>
              </a:extLst>
            </p:cNvPr>
            <p:cNvPicPr>
              <a:picLocks noChangeAspect="1"/>
            </p:cNvPicPr>
            <p:nvPr/>
          </p:nvPicPr>
          <p:blipFill>
            <a:blip r:embed="rId23"/>
            <a:stretch>
              <a:fillRect/>
            </a:stretch>
          </p:blipFill>
          <p:spPr>
            <a:xfrm>
              <a:off x="5058322" y="3704701"/>
              <a:ext cx="847725" cy="866775"/>
            </a:xfrm>
            <a:prstGeom prst="rect">
              <a:avLst/>
            </a:prstGeom>
          </p:spPr>
        </p:pic>
        <p:sp>
          <p:nvSpPr>
            <p:cNvPr id="31" name="Rectangle: Rounded Corners 30">
              <a:extLst>
                <a:ext uri="{FF2B5EF4-FFF2-40B4-BE49-F238E27FC236}">
                  <a16:creationId xmlns:a16="http://schemas.microsoft.com/office/drawing/2014/main" id="{84B5F58E-BD3E-4DE3-A58D-0A05AB9B644A}"/>
                </a:ext>
              </a:extLst>
            </p:cNvPr>
            <p:cNvSpPr/>
            <p:nvPr/>
          </p:nvSpPr>
          <p:spPr>
            <a:xfrm>
              <a:off x="6100716" y="3654858"/>
              <a:ext cx="1013127" cy="965770"/>
            </a:xfrm>
            <a:prstGeom prst="roundRect">
              <a:avLst/>
            </a:prstGeom>
            <a:solidFill>
              <a:srgbClr val="FFFFFF"/>
            </a:solidFill>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pic>
          <p:nvPicPr>
            <p:cNvPr id="32" name="Picture 31">
              <a:extLst>
                <a:ext uri="{FF2B5EF4-FFF2-40B4-BE49-F238E27FC236}">
                  <a16:creationId xmlns:a16="http://schemas.microsoft.com/office/drawing/2014/main" id="{49CDD63B-AF28-4302-A5FB-0AE9FD32A233}"/>
                </a:ext>
              </a:extLst>
            </p:cNvPr>
            <p:cNvPicPr>
              <a:picLocks noChangeAspect="1"/>
            </p:cNvPicPr>
            <p:nvPr/>
          </p:nvPicPr>
          <p:blipFill>
            <a:blip r:embed="rId23"/>
            <a:stretch>
              <a:fillRect/>
            </a:stretch>
          </p:blipFill>
          <p:spPr>
            <a:xfrm>
              <a:off x="6176689" y="3704701"/>
              <a:ext cx="847725" cy="866775"/>
            </a:xfrm>
            <a:prstGeom prst="rect">
              <a:avLst/>
            </a:prstGeom>
          </p:spPr>
        </p:pic>
        <p:sp>
          <p:nvSpPr>
            <p:cNvPr id="34" name="Rectangle: Rounded Corners 33">
              <a:extLst>
                <a:ext uri="{FF2B5EF4-FFF2-40B4-BE49-F238E27FC236}">
                  <a16:creationId xmlns:a16="http://schemas.microsoft.com/office/drawing/2014/main" id="{49FA6B84-A920-4F09-99A0-C103F52EDD1A}"/>
                </a:ext>
              </a:extLst>
            </p:cNvPr>
            <p:cNvSpPr/>
            <p:nvPr/>
          </p:nvSpPr>
          <p:spPr>
            <a:xfrm>
              <a:off x="7219083" y="3654858"/>
              <a:ext cx="1013127" cy="965770"/>
            </a:xfrm>
            <a:prstGeom prst="roundRect">
              <a:avLst/>
            </a:prstGeom>
            <a:solidFill>
              <a:srgbClr val="FFFFFF"/>
            </a:solidFill>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pic>
          <p:nvPicPr>
            <p:cNvPr id="35" name="Picture 34">
              <a:extLst>
                <a:ext uri="{FF2B5EF4-FFF2-40B4-BE49-F238E27FC236}">
                  <a16:creationId xmlns:a16="http://schemas.microsoft.com/office/drawing/2014/main" id="{2B4DC055-638E-4EF0-8994-F978F6DB2100}"/>
                </a:ext>
              </a:extLst>
            </p:cNvPr>
            <p:cNvPicPr>
              <a:picLocks noChangeAspect="1"/>
            </p:cNvPicPr>
            <p:nvPr/>
          </p:nvPicPr>
          <p:blipFill>
            <a:blip r:embed="rId23"/>
            <a:stretch>
              <a:fillRect/>
            </a:stretch>
          </p:blipFill>
          <p:spPr>
            <a:xfrm>
              <a:off x="7295056" y="3704701"/>
              <a:ext cx="847725" cy="866775"/>
            </a:xfrm>
            <a:prstGeom prst="rect">
              <a:avLst/>
            </a:prstGeom>
          </p:spPr>
        </p:pic>
        <p:sp>
          <p:nvSpPr>
            <p:cNvPr id="37" name="Rectangle: Rounded Corners 36">
              <a:extLst>
                <a:ext uri="{FF2B5EF4-FFF2-40B4-BE49-F238E27FC236}">
                  <a16:creationId xmlns:a16="http://schemas.microsoft.com/office/drawing/2014/main" id="{81FDE513-7667-4415-AA41-8F01BD98EB33}"/>
                </a:ext>
              </a:extLst>
            </p:cNvPr>
            <p:cNvSpPr/>
            <p:nvPr/>
          </p:nvSpPr>
          <p:spPr>
            <a:xfrm>
              <a:off x="8337450" y="3654858"/>
              <a:ext cx="1013127" cy="965770"/>
            </a:xfrm>
            <a:prstGeom prst="roundRect">
              <a:avLst/>
            </a:prstGeom>
            <a:solidFill>
              <a:srgbClr val="FFFFFF"/>
            </a:solidFill>
          </p:spPr>
          <p:style>
            <a:lnRef idx="2">
              <a:schemeClr val="dk1"/>
            </a:lnRef>
            <a:fillRef idx="1">
              <a:schemeClr val="lt1"/>
            </a:fillRef>
            <a:effectRef idx="0">
              <a:schemeClr val="dk1"/>
            </a:effectRef>
            <a:fontRef idx="minor">
              <a:schemeClr val="dk1"/>
            </a:fontRef>
          </p:style>
          <p:txBody>
            <a:bodyPr rtlCol="0" anchor="ctr"/>
            <a:lstStyle/>
            <a:p>
              <a:pPr algn="ctr"/>
              <a:endParaRPr lang="LID4096"/>
            </a:p>
          </p:txBody>
        </p:sp>
        <p:pic>
          <p:nvPicPr>
            <p:cNvPr id="38" name="Picture 37">
              <a:extLst>
                <a:ext uri="{FF2B5EF4-FFF2-40B4-BE49-F238E27FC236}">
                  <a16:creationId xmlns:a16="http://schemas.microsoft.com/office/drawing/2014/main" id="{4CF9F3D0-9B66-48F9-A314-691B3071BC65}"/>
                </a:ext>
              </a:extLst>
            </p:cNvPr>
            <p:cNvPicPr>
              <a:picLocks noChangeAspect="1"/>
            </p:cNvPicPr>
            <p:nvPr/>
          </p:nvPicPr>
          <p:blipFill>
            <a:blip r:embed="rId23"/>
            <a:stretch>
              <a:fillRect/>
            </a:stretch>
          </p:blipFill>
          <p:spPr>
            <a:xfrm>
              <a:off x="8413423" y="3704701"/>
              <a:ext cx="847725" cy="866775"/>
            </a:xfrm>
            <a:prstGeom prst="rect">
              <a:avLst/>
            </a:prstGeom>
          </p:spPr>
        </p:pic>
        <p:sp>
          <p:nvSpPr>
            <p:cNvPr id="42" name="Arrow: Right 41">
              <a:extLst>
                <a:ext uri="{FF2B5EF4-FFF2-40B4-BE49-F238E27FC236}">
                  <a16:creationId xmlns:a16="http://schemas.microsoft.com/office/drawing/2014/main" id="{F3C4DD81-4270-484D-B00E-9C7846554318}"/>
                </a:ext>
              </a:extLst>
            </p:cNvPr>
            <p:cNvSpPr/>
            <p:nvPr/>
          </p:nvSpPr>
          <p:spPr>
            <a:xfrm>
              <a:off x="4507315" y="3926290"/>
              <a:ext cx="394038" cy="4171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3" name="Arrow: Right 42">
              <a:extLst>
                <a:ext uri="{FF2B5EF4-FFF2-40B4-BE49-F238E27FC236}">
                  <a16:creationId xmlns:a16="http://schemas.microsoft.com/office/drawing/2014/main" id="{D6404ADF-9EA4-41F1-84E7-3B493F84EC31}"/>
                </a:ext>
              </a:extLst>
            </p:cNvPr>
            <p:cNvSpPr/>
            <p:nvPr/>
          </p:nvSpPr>
          <p:spPr>
            <a:xfrm>
              <a:off x="5896019" y="3939862"/>
              <a:ext cx="330815" cy="4171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4" name="Arrow: Right 43">
              <a:extLst>
                <a:ext uri="{FF2B5EF4-FFF2-40B4-BE49-F238E27FC236}">
                  <a16:creationId xmlns:a16="http://schemas.microsoft.com/office/drawing/2014/main" id="{AC30B92C-DA46-4119-A00D-B78F5A2E6522}"/>
                </a:ext>
              </a:extLst>
            </p:cNvPr>
            <p:cNvSpPr/>
            <p:nvPr/>
          </p:nvSpPr>
          <p:spPr>
            <a:xfrm>
              <a:off x="7012792" y="3926289"/>
              <a:ext cx="330815" cy="4171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5" name="Arrow: Right 44">
              <a:extLst>
                <a:ext uri="{FF2B5EF4-FFF2-40B4-BE49-F238E27FC236}">
                  <a16:creationId xmlns:a16="http://schemas.microsoft.com/office/drawing/2014/main" id="{A70706E8-E758-49E9-9946-7B3B9ADADA91}"/>
                </a:ext>
              </a:extLst>
            </p:cNvPr>
            <p:cNvSpPr/>
            <p:nvPr/>
          </p:nvSpPr>
          <p:spPr>
            <a:xfrm>
              <a:off x="8139351" y="3926289"/>
              <a:ext cx="330815" cy="4171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4" name="TextBox 53">
              <a:extLst>
                <a:ext uri="{FF2B5EF4-FFF2-40B4-BE49-F238E27FC236}">
                  <a16:creationId xmlns:a16="http://schemas.microsoft.com/office/drawing/2014/main" id="{4FF0114F-7921-45F7-A5D3-04A01007419F}"/>
                </a:ext>
              </a:extLst>
            </p:cNvPr>
            <p:cNvSpPr txBox="1"/>
            <p:nvPr/>
          </p:nvSpPr>
          <p:spPr>
            <a:xfrm>
              <a:off x="5931562" y="3039909"/>
              <a:ext cx="2318070" cy="369332"/>
            </a:xfrm>
            <a:prstGeom prst="rect">
              <a:avLst/>
            </a:prstGeom>
            <a:noFill/>
          </p:spPr>
          <p:txBody>
            <a:bodyPr wrap="none" rtlCol="0">
              <a:spAutoFit/>
            </a:bodyPr>
            <a:lstStyle/>
            <a:p>
              <a:r>
                <a:rPr lang="de-DE" dirty="0"/>
                <a:t>Verarbeitungs-Pipeline</a:t>
              </a:r>
              <a:endParaRPr lang="LID4096" dirty="0"/>
            </a:p>
          </p:txBody>
        </p:sp>
      </p:grpSp>
      <p:grpSp>
        <p:nvGrpSpPr>
          <p:cNvPr id="60" name="Group 59">
            <a:extLst>
              <a:ext uri="{FF2B5EF4-FFF2-40B4-BE49-F238E27FC236}">
                <a16:creationId xmlns:a16="http://schemas.microsoft.com/office/drawing/2014/main" id="{32EEC6D2-3357-4CFA-8A71-755F4AFC2DBA}"/>
              </a:ext>
            </a:extLst>
          </p:cNvPr>
          <p:cNvGrpSpPr/>
          <p:nvPr/>
        </p:nvGrpSpPr>
        <p:grpSpPr>
          <a:xfrm>
            <a:off x="4704474" y="3657006"/>
            <a:ext cx="5010602" cy="1987966"/>
            <a:chOff x="4713782" y="4662888"/>
            <a:chExt cx="5010602" cy="1987966"/>
          </a:xfrm>
        </p:grpSpPr>
        <p:pic>
          <p:nvPicPr>
            <p:cNvPr id="49" name="Picture 48">
              <a:extLst>
                <a:ext uri="{FF2B5EF4-FFF2-40B4-BE49-F238E27FC236}">
                  <a16:creationId xmlns:a16="http://schemas.microsoft.com/office/drawing/2014/main" id="{41DD487C-3D28-429C-B27E-F5F6581FE7E9}"/>
                </a:ext>
              </a:extLst>
            </p:cNvPr>
            <p:cNvPicPr>
              <a:picLocks noChangeAspect="1"/>
            </p:cNvPicPr>
            <p:nvPr/>
          </p:nvPicPr>
          <p:blipFill>
            <a:blip r:embed="rId24"/>
            <a:stretch>
              <a:fillRect/>
            </a:stretch>
          </p:blipFill>
          <p:spPr>
            <a:xfrm>
              <a:off x="4982349" y="5231615"/>
              <a:ext cx="952938" cy="974182"/>
            </a:xfrm>
            <a:prstGeom prst="rect">
              <a:avLst/>
            </a:prstGeom>
          </p:spPr>
        </p:pic>
        <p:pic>
          <p:nvPicPr>
            <p:cNvPr id="51" name="Picture 50">
              <a:extLst>
                <a:ext uri="{FF2B5EF4-FFF2-40B4-BE49-F238E27FC236}">
                  <a16:creationId xmlns:a16="http://schemas.microsoft.com/office/drawing/2014/main" id="{9B1DEF04-13EA-4A87-8B2D-F5F5E176C8AD}"/>
                </a:ext>
              </a:extLst>
            </p:cNvPr>
            <p:cNvPicPr>
              <a:picLocks noChangeAspect="1"/>
            </p:cNvPicPr>
            <p:nvPr/>
          </p:nvPicPr>
          <p:blipFill>
            <a:blip r:embed="rId24"/>
            <a:stretch>
              <a:fillRect/>
            </a:stretch>
          </p:blipFill>
          <p:spPr>
            <a:xfrm>
              <a:off x="6170078" y="5231615"/>
              <a:ext cx="952938" cy="974182"/>
            </a:xfrm>
            <a:prstGeom prst="rect">
              <a:avLst/>
            </a:prstGeom>
          </p:spPr>
        </p:pic>
        <p:pic>
          <p:nvPicPr>
            <p:cNvPr id="52" name="Picture 51">
              <a:extLst>
                <a:ext uri="{FF2B5EF4-FFF2-40B4-BE49-F238E27FC236}">
                  <a16:creationId xmlns:a16="http://schemas.microsoft.com/office/drawing/2014/main" id="{5D158ED9-3F11-4C9A-A278-6DCC8EADBBFD}"/>
                </a:ext>
              </a:extLst>
            </p:cNvPr>
            <p:cNvPicPr>
              <a:picLocks noChangeAspect="1"/>
            </p:cNvPicPr>
            <p:nvPr/>
          </p:nvPicPr>
          <p:blipFill>
            <a:blip r:embed="rId24"/>
            <a:stretch>
              <a:fillRect/>
            </a:stretch>
          </p:blipFill>
          <p:spPr>
            <a:xfrm>
              <a:off x="7335962" y="5231615"/>
              <a:ext cx="952938" cy="974182"/>
            </a:xfrm>
            <a:prstGeom prst="rect">
              <a:avLst/>
            </a:prstGeom>
          </p:spPr>
        </p:pic>
        <p:pic>
          <p:nvPicPr>
            <p:cNvPr id="53" name="Picture 52">
              <a:extLst>
                <a:ext uri="{FF2B5EF4-FFF2-40B4-BE49-F238E27FC236}">
                  <a16:creationId xmlns:a16="http://schemas.microsoft.com/office/drawing/2014/main" id="{6DBA002B-3E5F-4540-9295-E2D304BBA9D2}"/>
                </a:ext>
              </a:extLst>
            </p:cNvPr>
            <p:cNvPicPr>
              <a:picLocks noChangeAspect="1"/>
            </p:cNvPicPr>
            <p:nvPr/>
          </p:nvPicPr>
          <p:blipFill>
            <a:blip r:embed="rId24"/>
            <a:stretch>
              <a:fillRect/>
            </a:stretch>
          </p:blipFill>
          <p:spPr>
            <a:xfrm>
              <a:off x="8518665" y="5231615"/>
              <a:ext cx="952938" cy="974182"/>
            </a:xfrm>
            <a:prstGeom prst="rect">
              <a:avLst/>
            </a:prstGeom>
          </p:spPr>
        </p:pic>
        <p:sp>
          <p:nvSpPr>
            <p:cNvPr id="55" name="TextBox 54">
              <a:extLst>
                <a:ext uri="{FF2B5EF4-FFF2-40B4-BE49-F238E27FC236}">
                  <a16:creationId xmlns:a16="http://schemas.microsoft.com/office/drawing/2014/main" id="{C86347B9-01BB-49DF-8E0D-B71E192022B9}"/>
                </a:ext>
              </a:extLst>
            </p:cNvPr>
            <p:cNvSpPr txBox="1"/>
            <p:nvPr/>
          </p:nvSpPr>
          <p:spPr>
            <a:xfrm>
              <a:off x="4713782" y="6281522"/>
              <a:ext cx="5010602" cy="369332"/>
            </a:xfrm>
            <a:prstGeom prst="rect">
              <a:avLst/>
            </a:prstGeom>
            <a:noFill/>
          </p:spPr>
          <p:txBody>
            <a:bodyPr wrap="none" rtlCol="0">
              <a:spAutoFit/>
            </a:bodyPr>
            <a:lstStyle/>
            <a:p>
              <a:r>
                <a:rPr lang="de-DE" dirty="0"/>
                <a:t>Konfigurationsdaten der einzelnen Pipeline-Schritte</a:t>
              </a:r>
              <a:endParaRPr lang="LID4096" dirty="0"/>
            </a:p>
          </p:txBody>
        </p:sp>
        <p:sp>
          <p:nvSpPr>
            <p:cNvPr id="56" name="Arrow: Down 55">
              <a:extLst>
                <a:ext uri="{FF2B5EF4-FFF2-40B4-BE49-F238E27FC236}">
                  <a16:creationId xmlns:a16="http://schemas.microsoft.com/office/drawing/2014/main" id="{24ED3040-9A80-465C-B997-93AE0DA929F1}"/>
                </a:ext>
              </a:extLst>
            </p:cNvPr>
            <p:cNvSpPr/>
            <p:nvPr/>
          </p:nvSpPr>
          <p:spPr>
            <a:xfrm>
              <a:off x="5254892" y="4662888"/>
              <a:ext cx="484632" cy="532750"/>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7" name="Arrow: Down 56">
              <a:extLst>
                <a:ext uri="{FF2B5EF4-FFF2-40B4-BE49-F238E27FC236}">
                  <a16:creationId xmlns:a16="http://schemas.microsoft.com/office/drawing/2014/main" id="{82C4B76B-184A-425C-BA37-4B1071B1DB9E}"/>
                </a:ext>
              </a:extLst>
            </p:cNvPr>
            <p:cNvSpPr/>
            <p:nvPr/>
          </p:nvSpPr>
          <p:spPr>
            <a:xfrm>
              <a:off x="6380601" y="4662888"/>
              <a:ext cx="484632" cy="532750"/>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8" name="Arrow: Down 57">
              <a:extLst>
                <a:ext uri="{FF2B5EF4-FFF2-40B4-BE49-F238E27FC236}">
                  <a16:creationId xmlns:a16="http://schemas.microsoft.com/office/drawing/2014/main" id="{81BBFF2F-4B5C-4EF1-B0F6-3865DDD3B47D}"/>
                </a:ext>
              </a:extLst>
            </p:cNvPr>
            <p:cNvSpPr/>
            <p:nvPr/>
          </p:nvSpPr>
          <p:spPr>
            <a:xfrm>
              <a:off x="7518609" y="4662888"/>
              <a:ext cx="484632" cy="532750"/>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9" name="Arrow: Down 58">
              <a:extLst>
                <a:ext uri="{FF2B5EF4-FFF2-40B4-BE49-F238E27FC236}">
                  <a16:creationId xmlns:a16="http://schemas.microsoft.com/office/drawing/2014/main" id="{800DB21B-1495-4F4E-92CA-A849E0184385}"/>
                </a:ext>
              </a:extLst>
            </p:cNvPr>
            <p:cNvSpPr/>
            <p:nvPr/>
          </p:nvSpPr>
          <p:spPr>
            <a:xfrm>
              <a:off x="8627803" y="4662888"/>
              <a:ext cx="484632" cy="532750"/>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p:pic>
        <p:nvPicPr>
          <p:cNvPr id="23" name="Picture 22">
            <a:extLst>
              <a:ext uri="{FF2B5EF4-FFF2-40B4-BE49-F238E27FC236}">
                <a16:creationId xmlns:a16="http://schemas.microsoft.com/office/drawing/2014/main" id="{5E7BE760-D3B2-4198-AC9F-CCAC3C825B85}"/>
              </a:ext>
            </a:extLst>
          </p:cNvPr>
          <p:cNvPicPr>
            <a:picLocks noChangeAspect="1"/>
          </p:cNvPicPr>
          <p:nvPr/>
        </p:nvPicPr>
        <p:blipFill>
          <a:blip r:embed="rId25"/>
          <a:stretch>
            <a:fillRect/>
          </a:stretch>
        </p:blipFill>
        <p:spPr>
          <a:xfrm>
            <a:off x="784995" y="2281493"/>
            <a:ext cx="2860072" cy="4046005"/>
          </a:xfrm>
          <a:prstGeom prst="rect">
            <a:avLst/>
          </a:prstGeom>
        </p:spPr>
      </p:pic>
      <p:sp>
        <p:nvSpPr>
          <p:cNvPr id="63" name="Rectangle: Rounded Corners 62">
            <a:extLst>
              <a:ext uri="{FF2B5EF4-FFF2-40B4-BE49-F238E27FC236}">
                <a16:creationId xmlns:a16="http://schemas.microsoft.com/office/drawing/2014/main" id="{F532BA34-E50F-47C6-B14B-FEBF081DC1D8}"/>
              </a:ext>
            </a:extLst>
          </p:cNvPr>
          <p:cNvSpPr/>
          <p:nvPr/>
        </p:nvSpPr>
        <p:spPr>
          <a:xfrm>
            <a:off x="4401327" y="4016594"/>
            <a:ext cx="5446059" cy="173075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mc:AlternateContent xmlns:mc="http://schemas.openxmlformats.org/markup-compatibility/2006" xmlns:p14="http://schemas.microsoft.com/office/powerpoint/2010/main">
        <mc:Choice Requires="p14">
          <p:contentPart p14:bwMode="auto" r:id="rId26">
            <p14:nvContentPartPr>
              <p14:cNvPr id="78" name="Ink 77">
                <a:extLst>
                  <a:ext uri="{FF2B5EF4-FFF2-40B4-BE49-F238E27FC236}">
                    <a16:creationId xmlns:a16="http://schemas.microsoft.com/office/drawing/2014/main" id="{7AE0058A-03D0-4B8D-BE4E-D5984280D221}"/>
                  </a:ext>
                </a:extLst>
              </p14:cNvPr>
              <p14:cNvContentPartPr/>
              <p14:nvPr/>
            </p14:nvContentPartPr>
            <p14:xfrm>
              <a:off x="6371293" y="5823070"/>
              <a:ext cx="1225080" cy="894600"/>
            </p14:xfrm>
          </p:contentPart>
        </mc:Choice>
        <mc:Fallback xmlns="">
          <p:pic>
            <p:nvPicPr>
              <p:cNvPr id="78" name="Ink 77">
                <a:extLst>
                  <a:ext uri="{FF2B5EF4-FFF2-40B4-BE49-F238E27FC236}">
                    <a16:creationId xmlns:a16="http://schemas.microsoft.com/office/drawing/2014/main" id="{7AE0058A-03D0-4B8D-BE4E-D5984280D221}"/>
                  </a:ext>
                </a:extLst>
              </p:cNvPr>
              <p:cNvPicPr/>
              <p:nvPr/>
            </p:nvPicPr>
            <p:blipFill>
              <a:blip r:embed="rId27"/>
              <a:stretch>
                <a:fillRect/>
              </a:stretch>
            </p:blipFill>
            <p:spPr>
              <a:xfrm>
                <a:off x="6308293" y="5760070"/>
                <a:ext cx="1350720" cy="10202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80" name="Ink 79">
                <a:extLst>
                  <a:ext uri="{FF2B5EF4-FFF2-40B4-BE49-F238E27FC236}">
                    <a16:creationId xmlns:a16="http://schemas.microsoft.com/office/drawing/2014/main" id="{E67DA829-8F16-4EA3-8E35-633A1307A5F4}"/>
                  </a:ext>
                </a:extLst>
              </p14:cNvPr>
              <p14:cNvContentPartPr/>
              <p14:nvPr/>
            </p14:nvContentPartPr>
            <p14:xfrm>
              <a:off x="565853" y="6400427"/>
              <a:ext cx="1365840" cy="367560"/>
            </p14:xfrm>
          </p:contentPart>
        </mc:Choice>
        <mc:Fallback xmlns="">
          <p:pic>
            <p:nvPicPr>
              <p:cNvPr id="80" name="Ink 79">
                <a:extLst>
                  <a:ext uri="{FF2B5EF4-FFF2-40B4-BE49-F238E27FC236}">
                    <a16:creationId xmlns:a16="http://schemas.microsoft.com/office/drawing/2014/main" id="{E67DA829-8F16-4EA3-8E35-633A1307A5F4}"/>
                  </a:ext>
                </a:extLst>
              </p:cNvPr>
              <p:cNvPicPr/>
              <p:nvPr/>
            </p:nvPicPr>
            <p:blipFill>
              <a:blip r:embed="rId29"/>
              <a:stretch>
                <a:fillRect/>
              </a:stretch>
            </p:blipFill>
            <p:spPr>
              <a:xfrm>
                <a:off x="547853" y="6382427"/>
                <a:ext cx="1401480" cy="403200"/>
              </a:xfrm>
              <a:prstGeom prst="rect">
                <a:avLst/>
              </a:prstGeom>
            </p:spPr>
          </p:pic>
        </mc:Fallback>
      </mc:AlternateContent>
      <p:sp>
        <p:nvSpPr>
          <p:cNvPr id="19" name="Rectangle 18">
            <a:extLst>
              <a:ext uri="{FF2B5EF4-FFF2-40B4-BE49-F238E27FC236}">
                <a16:creationId xmlns:a16="http://schemas.microsoft.com/office/drawing/2014/main" id="{DB02424A-1577-426F-8859-C960D46FC644}"/>
              </a:ext>
            </a:extLst>
          </p:cNvPr>
          <p:cNvSpPr/>
          <p:nvPr/>
        </p:nvSpPr>
        <p:spPr>
          <a:xfrm>
            <a:off x="903773" y="2366682"/>
            <a:ext cx="785421" cy="395343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0" name="Rectangle 19">
            <a:extLst>
              <a:ext uri="{FF2B5EF4-FFF2-40B4-BE49-F238E27FC236}">
                <a16:creationId xmlns:a16="http://schemas.microsoft.com/office/drawing/2014/main" id="{15594D93-AABF-43F0-8F65-D82FC724F441}"/>
              </a:ext>
            </a:extLst>
          </p:cNvPr>
          <p:cNvSpPr/>
          <p:nvPr/>
        </p:nvSpPr>
        <p:spPr>
          <a:xfrm>
            <a:off x="1815892" y="2367251"/>
            <a:ext cx="815377" cy="395343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1" name="Rectangle 20">
            <a:extLst>
              <a:ext uri="{FF2B5EF4-FFF2-40B4-BE49-F238E27FC236}">
                <a16:creationId xmlns:a16="http://schemas.microsoft.com/office/drawing/2014/main" id="{91915E3A-E244-43DE-864C-867DB828CD65}"/>
              </a:ext>
            </a:extLst>
          </p:cNvPr>
          <p:cNvSpPr/>
          <p:nvPr/>
        </p:nvSpPr>
        <p:spPr>
          <a:xfrm>
            <a:off x="2744216" y="2366682"/>
            <a:ext cx="815377" cy="395343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400200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19"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99817-D5E4-4DB3-B869-3439A3B6929B}"/>
              </a:ext>
            </a:extLst>
          </p:cNvPr>
          <p:cNvSpPr>
            <a:spLocks noGrp="1"/>
          </p:cNvSpPr>
          <p:nvPr>
            <p:ph type="title"/>
          </p:nvPr>
        </p:nvSpPr>
        <p:spPr/>
        <p:txBody>
          <a:bodyPr/>
          <a:lstStyle/>
          <a:p>
            <a:r>
              <a:rPr lang="de-DE" dirty="0"/>
              <a:t>Welche Konfigurationsdaten führen zum besten Ergebnis ?</a:t>
            </a:r>
            <a:endParaRPr lang="LID4096" dirty="0"/>
          </a:p>
        </p:txBody>
      </p:sp>
      <p:sp>
        <p:nvSpPr>
          <p:cNvPr id="3" name="Content Placeholder 2">
            <a:extLst>
              <a:ext uri="{FF2B5EF4-FFF2-40B4-BE49-F238E27FC236}">
                <a16:creationId xmlns:a16="http://schemas.microsoft.com/office/drawing/2014/main" id="{52555722-C99D-4892-87E3-3FFF19B09414}"/>
              </a:ext>
            </a:extLst>
          </p:cNvPr>
          <p:cNvSpPr>
            <a:spLocks noGrp="1"/>
          </p:cNvSpPr>
          <p:nvPr>
            <p:ph idx="1"/>
          </p:nvPr>
        </p:nvSpPr>
        <p:spPr/>
        <p:txBody>
          <a:bodyPr/>
          <a:lstStyle/>
          <a:p>
            <a:r>
              <a:rPr lang="de-DE" dirty="0"/>
              <a:t>Konfigurationsdaten</a:t>
            </a:r>
          </a:p>
          <a:p>
            <a:pPr lvl="1"/>
            <a:r>
              <a:rPr lang="de-DE" dirty="0"/>
              <a:t>A</a:t>
            </a:r>
          </a:p>
          <a:p>
            <a:pPr lvl="2"/>
            <a:r>
              <a:rPr lang="de-DE" dirty="0"/>
              <a:t>Wertebereich: 0 – 100</a:t>
            </a:r>
          </a:p>
          <a:p>
            <a:pPr lvl="2"/>
            <a:r>
              <a:rPr lang="de-DE" dirty="0"/>
              <a:t>Schrittweite: 5</a:t>
            </a:r>
          </a:p>
          <a:p>
            <a:pPr lvl="1"/>
            <a:r>
              <a:rPr lang="de-DE" dirty="0"/>
              <a:t>B</a:t>
            </a:r>
          </a:p>
          <a:p>
            <a:pPr lvl="2"/>
            <a:r>
              <a:rPr lang="de-DE" dirty="0"/>
              <a:t>Wertebereich: Low, Medium, High</a:t>
            </a:r>
          </a:p>
          <a:p>
            <a:pPr lvl="1"/>
            <a:r>
              <a:rPr lang="de-DE" dirty="0"/>
              <a:t>C</a:t>
            </a:r>
          </a:p>
          <a:p>
            <a:pPr lvl="2"/>
            <a:r>
              <a:rPr lang="de-DE" dirty="0"/>
              <a:t>Wertebereich: 5 – 10</a:t>
            </a:r>
          </a:p>
          <a:p>
            <a:pPr lvl="2"/>
            <a:r>
              <a:rPr lang="de-DE" dirty="0"/>
              <a:t>Schrittweite: 0.1</a:t>
            </a:r>
          </a:p>
          <a:p>
            <a:pPr marL="457200" lvl="1" indent="0">
              <a:buNone/>
            </a:pPr>
            <a:endParaRPr lang="de-DE" dirty="0"/>
          </a:p>
          <a:p>
            <a:pPr marL="0" indent="0">
              <a:buNone/>
            </a:pPr>
            <a:r>
              <a:rPr lang="de-DE" dirty="0"/>
              <a:t>Idee: Rechne alle möglichen Kombinationen von Werten durch !</a:t>
            </a:r>
          </a:p>
          <a:p>
            <a:pPr lvl="2"/>
            <a:endParaRPr lang="LID4096" dirty="0"/>
          </a:p>
        </p:txBody>
      </p:sp>
    </p:spTree>
    <p:extLst>
      <p:ext uri="{BB962C8B-B14F-4D97-AF65-F5344CB8AC3E}">
        <p14:creationId xmlns:p14="http://schemas.microsoft.com/office/powerpoint/2010/main" val="408183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59C73-DDE8-4ACB-A648-56E727691912}"/>
              </a:ext>
            </a:extLst>
          </p:cNvPr>
          <p:cNvSpPr>
            <a:spLocks noGrp="1"/>
          </p:cNvSpPr>
          <p:nvPr>
            <p:ph type="title"/>
          </p:nvPr>
        </p:nvSpPr>
        <p:spPr/>
        <p:txBody>
          <a:bodyPr/>
          <a:lstStyle/>
          <a:p>
            <a:r>
              <a:rPr lang="de-DE" dirty="0"/>
              <a:t>Super Idee... Es hat nur einen Haken....</a:t>
            </a:r>
            <a:endParaRPr lang="LID4096" dirty="0"/>
          </a:p>
        </p:txBody>
      </p:sp>
      <p:sp>
        <p:nvSpPr>
          <p:cNvPr id="3" name="Content Placeholder 2">
            <a:extLst>
              <a:ext uri="{FF2B5EF4-FFF2-40B4-BE49-F238E27FC236}">
                <a16:creationId xmlns:a16="http://schemas.microsoft.com/office/drawing/2014/main" id="{A88E3012-2907-4101-B953-9286609380D9}"/>
              </a:ext>
            </a:extLst>
          </p:cNvPr>
          <p:cNvSpPr>
            <a:spLocks noGrp="1"/>
          </p:cNvSpPr>
          <p:nvPr>
            <p:ph idx="1"/>
          </p:nvPr>
        </p:nvSpPr>
        <p:spPr/>
        <p:txBody>
          <a:bodyPr/>
          <a:lstStyle/>
          <a:p>
            <a:r>
              <a:rPr lang="de-DE" dirty="0"/>
              <a:t>Die Zeit für die Durchrechnung aller Kombinationen</a:t>
            </a:r>
          </a:p>
          <a:p>
            <a:endParaRPr lang="de-DE" dirty="0"/>
          </a:p>
          <a:p>
            <a:endParaRPr lang="LID4096" dirty="0"/>
          </a:p>
        </p:txBody>
      </p:sp>
      <p:pic>
        <p:nvPicPr>
          <p:cNvPr id="5" name="Picture 4">
            <a:extLst>
              <a:ext uri="{FF2B5EF4-FFF2-40B4-BE49-F238E27FC236}">
                <a16:creationId xmlns:a16="http://schemas.microsoft.com/office/drawing/2014/main" id="{54453FA4-A6F4-4C54-B6EA-1C280FF14C8D}"/>
              </a:ext>
            </a:extLst>
          </p:cNvPr>
          <p:cNvPicPr>
            <a:picLocks noChangeAspect="1"/>
          </p:cNvPicPr>
          <p:nvPr/>
        </p:nvPicPr>
        <p:blipFill>
          <a:blip r:embed="rId2"/>
          <a:stretch>
            <a:fillRect/>
          </a:stretch>
        </p:blipFill>
        <p:spPr>
          <a:xfrm>
            <a:off x="2429329" y="2767965"/>
            <a:ext cx="6477000" cy="3724275"/>
          </a:xfrm>
          <a:prstGeom prst="rect">
            <a:avLst/>
          </a:prstGeom>
        </p:spPr>
      </p:pic>
    </p:spTree>
    <p:extLst>
      <p:ext uri="{BB962C8B-B14F-4D97-AF65-F5344CB8AC3E}">
        <p14:creationId xmlns:p14="http://schemas.microsoft.com/office/powerpoint/2010/main" val="1437934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BD59B-63B9-4036-9F93-D5F0EA415905}"/>
              </a:ext>
            </a:extLst>
          </p:cNvPr>
          <p:cNvSpPr>
            <a:spLocks noGrp="1"/>
          </p:cNvSpPr>
          <p:nvPr>
            <p:ph type="title"/>
          </p:nvPr>
        </p:nvSpPr>
        <p:spPr/>
        <p:txBody>
          <a:bodyPr/>
          <a:lstStyle/>
          <a:p>
            <a:r>
              <a:rPr lang="de-DE" dirty="0"/>
              <a:t>Rechner...</a:t>
            </a:r>
            <a:endParaRPr lang="LID4096" dirty="0"/>
          </a:p>
        </p:txBody>
      </p:sp>
      <p:grpSp>
        <p:nvGrpSpPr>
          <p:cNvPr id="20" name="Group 19">
            <a:extLst>
              <a:ext uri="{FF2B5EF4-FFF2-40B4-BE49-F238E27FC236}">
                <a16:creationId xmlns:a16="http://schemas.microsoft.com/office/drawing/2014/main" id="{9A899677-E9CD-4D00-BC89-7B707E7225D9}"/>
              </a:ext>
            </a:extLst>
          </p:cNvPr>
          <p:cNvGrpSpPr/>
          <p:nvPr/>
        </p:nvGrpSpPr>
        <p:grpSpPr>
          <a:xfrm>
            <a:off x="228833" y="2896240"/>
            <a:ext cx="1828800" cy="1900892"/>
            <a:chOff x="228833" y="2896240"/>
            <a:chExt cx="1828800" cy="1900892"/>
          </a:xfrm>
        </p:grpSpPr>
        <p:pic>
          <p:nvPicPr>
            <p:cNvPr id="5" name="Picture 4">
              <a:extLst>
                <a:ext uri="{FF2B5EF4-FFF2-40B4-BE49-F238E27FC236}">
                  <a16:creationId xmlns:a16="http://schemas.microsoft.com/office/drawing/2014/main" id="{4EB724DB-2334-41BC-9465-7D64EBC3EAD2}"/>
                </a:ext>
              </a:extLst>
            </p:cNvPr>
            <p:cNvPicPr>
              <a:picLocks noChangeAspect="1"/>
            </p:cNvPicPr>
            <p:nvPr/>
          </p:nvPicPr>
          <p:blipFill>
            <a:blip r:embed="rId2"/>
            <a:stretch>
              <a:fillRect/>
            </a:stretch>
          </p:blipFill>
          <p:spPr>
            <a:xfrm>
              <a:off x="228833" y="2896240"/>
              <a:ext cx="1828800" cy="1425836"/>
            </a:xfrm>
            <a:prstGeom prst="rect">
              <a:avLst/>
            </a:prstGeom>
          </p:spPr>
        </p:pic>
        <p:sp>
          <p:nvSpPr>
            <p:cNvPr id="7" name="TextBox 6">
              <a:extLst>
                <a:ext uri="{FF2B5EF4-FFF2-40B4-BE49-F238E27FC236}">
                  <a16:creationId xmlns:a16="http://schemas.microsoft.com/office/drawing/2014/main" id="{DDEDECBE-8F2A-4CED-A1F2-19A093EA7E62}"/>
                </a:ext>
              </a:extLst>
            </p:cNvPr>
            <p:cNvSpPr txBox="1"/>
            <p:nvPr/>
          </p:nvSpPr>
          <p:spPr>
            <a:xfrm>
              <a:off x="568396" y="4427800"/>
              <a:ext cx="1149675" cy="369332"/>
            </a:xfrm>
            <a:prstGeom prst="rect">
              <a:avLst/>
            </a:prstGeom>
            <a:noFill/>
          </p:spPr>
          <p:txBody>
            <a:bodyPr wrap="none" rtlCol="0">
              <a:spAutoFit/>
            </a:bodyPr>
            <a:lstStyle/>
            <a:p>
              <a:pPr algn="ctr"/>
              <a:r>
                <a:rPr lang="de-DE" dirty="0"/>
                <a:t>Arbeits PC</a:t>
              </a:r>
              <a:endParaRPr lang="LID4096" dirty="0"/>
            </a:p>
          </p:txBody>
        </p:sp>
      </p:grpSp>
      <p:grpSp>
        <p:nvGrpSpPr>
          <p:cNvPr id="22" name="Group 21">
            <a:extLst>
              <a:ext uri="{FF2B5EF4-FFF2-40B4-BE49-F238E27FC236}">
                <a16:creationId xmlns:a16="http://schemas.microsoft.com/office/drawing/2014/main" id="{422D08CB-B156-45FE-B3C5-F983121567C6}"/>
              </a:ext>
            </a:extLst>
          </p:cNvPr>
          <p:cNvGrpSpPr/>
          <p:nvPr/>
        </p:nvGrpSpPr>
        <p:grpSpPr>
          <a:xfrm>
            <a:off x="4846511" y="2262670"/>
            <a:ext cx="1970511" cy="2534462"/>
            <a:chOff x="4846511" y="2262670"/>
            <a:chExt cx="1970511" cy="2534462"/>
          </a:xfrm>
        </p:grpSpPr>
        <p:pic>
          <p:nvPicPr>
            <p:cNvPr id="6" name="Picture 5">
              <a:extLst>
                <a:ext uri="{FF2B5EF4-FFF2-40B4-BE49-F238E27FC236}">
                  <a16:creationId xmlns:a16="http://schemas.microsoft.com/office/drawing/2014/main" id="{62820C74-F287-4A10-BB10-88B3EE51856E}"/>
                </a:ext>
              </a:extLst>
            </p:cNvPr>
            <p:cNvPicPr>
              <a:picLocks noChangeAspect="1"/>
            </p:cNvPicPr>
            <p:nvPr/>
          </p:nvPicPr>
          <p:blipFill>
            <a:blip r:embed="rId3"/>
            <a:stretch>
              <a:fillRect/>
            </a:stretch>
          </p:blipFill>
          <p:spPr>
            <a:xfrm>
              <a:off x="4846511" y="2262670"/>
              <a:ext cx="1970511" cy="2059406"/>
            </a:xfrm>
            <a:prstGeom prst="rect">
              <a:avLst/>
            </a:prstGeom>
          </p:spPr>
        </p:pic>
        <p:sp>
          <p:nvSpPr>
            <p:cNvPr id="8" name="TextBox 7">
              <a:extLst>
                <a:ext uri="{FF2B5EF4-FFF2-40B4-BE49-F238E27FC236}">
                  <a16:creationId xmlns:a16="http://schemas.microsoft.com/office/drawing/2014/main" id="{41837F6B-9017-4287-B498-4831AB0FA52B}"/>
                </a:ext>
              </a:extLst>
            </p:cNvPr>
            <p:cNvSpPr txBox="1"/>
            <p:nvPr/>
          </p:nvSpPr>
          <p:spPr>
            <a:xfrm>
              <a:off x="5476541" y="4427800"/>
              <a:ext cx="710451" cy="369332"/>
            </a:xfrm>
            <a:prstGeom prst="rect">
              <a:avLst/>
            </a:prstGeom>
            <a:noFill/>
          </p:spPr>
          <p:txBody>
            <a:bodyPr wrap="none" rtlCol="0">
              <a:spAutoFit/>
            </a:bodyPr>
            <a:lstStyle/>
            <a:p>
              <a:pPr algn="ctr"/>
              <a:r>
                <a:rPr lang="de-DE" dirty="0"/>
                <a:t>Blade</a:t>
              </a:r>
              <a:endParaRPr lang="LID4096" dirty="0"/>
            </a:p>
          </p:txBody>
        </p:sp>
      </p:grpSp>
      <p:grpSp>
        <p:nvGrpSpPr>
          <p:cNvPr id="21" name="Group 20">
            <a:extLst>
              <a:ext uri="{FF2B5EF4-FFF2-40B4-BE49-F238E27FC236}">
                <a16:creationId xmlns:a16="http://schemas.microsoft.com/office/drawing/2014/main" id="{C8811FD7-8034-4137-A3FD-005F10BEFED3}"/>
              </a:ext>
            </a:extLst>
          </p:cNvPr>
          <p:cNvGrpSpPr/>
          <p:nvPr/>
        </p:nvGrpSpPr>
        <p:grpSpPr>
          <a:xfrm>
            <a:off x="2549681" y="1923639"/>
            <a:ext cx="1828800" cy="2873493"/>
            <a:chOff x="2549681" y="1923639"/>
            <a:chExt cx="1828800" cy="2873493"/>
          </a:xfrm>
        </p:grpSpPr>
        <p:pic>
          <p:nvPicPr>
            <p:cNvPr id="9" name="Picture 8">
              <a:extLst>
                <a:ext uri="{FF2B5EF4-FFF2-40B4-BE49-F238E27FC236}">
                  <a16:creationId xmlns:a16="http://schemas.microsoft.com/office/drawing/2014/main" id="{B5E70231-ABEA-4E13-A80B-6454452F3739}"/>
                </a:ext>
              </a:extLst>
            </p:cNvPr>
            <p:cNvPicPr>
              <a:picLocks noChangeAspect="1"/>
            </p:cNvPicPr>
            <p:nvPr/>
          </p:nvPicPr>
          <p:blipFill>
            <a:blip r:embed="rId4"/>
            <a:stretch>
              <a:fillRect/>
            </a:stretch>
          </p:blipFill>
          <p:spPr>
            <a:xfrm>
              <a:off x="2549681" y="1923639"/>
              <a:ext cx="1828800" cy="2398437"/>
            </a:xfrm>
            <a:prstGeom prst="rect">
              <a:avLst/>
            </a:prstGeom>
          </p:spPr>
        </p:pic>
        <p:sp>
          <p:nvSpPr>
            <p:cNvPr id="10" name="TextBox 9">
              <a:extLst>
                <a:ext uri="{FF2B5EF4-FFF2-40B4-BE49-F238E27FC236}">
                  <a16:creationId xmlns:a16="http://schemas.microsoft.com/office/drawing/2014/main" id="{37AC1D00-7442-478D-894F-DFA76A9CB774}"/>
                </a:ext>
              </a:extLst>
            </p:cNvPr>
            <p:cNvSpPr txBox="1"/>
            <p:nvPr/>
          </p:nvSpPr>
          <p:spPr>
            <a:xfrm>
              <a:off x="2692492" y="4427800"/>
              <a:ext cx="1543179" cy="369332"/>
            </a:xfrm>
            <a:prstGeom prst="rect">
              <a:avLst/>
            </a:prstGeom>
            <a:noFill/>
          </p:spPr>
          <p:txBody>
            <a:bodyPr wrap="none" rtlCol="0">
              <a:spAutoFit/>
            </a:bodyPr>
            <a:lstStyle/>
            <a:p>
              <a:pPr algn="ctr"/>
              <a:r>
                <a:rPr lang="de-DE" dirty="0"/>
                <a:t>Labor Rechner</a:t>
              </a:r>
              <a:endParaRPr lang="LID4096" dirty="0"/>
            </a:p>
          </p:txBody>
        </p:sp>
      </p:grpSp>
      <p:grpSp>
        <p:nvGrpSpPr>
          <p:cNvPr id="24" name="Group 23">
            <a:extLst>
              <a:ext uri="{FF2B5EF4-FFF2-40B4-BE49-F238E27FC236}">
                <a16:creationId xmlns:a16="http://schemas.microsoft.com/office/drawing/2014/main" id="{98EA1B25-749A-409A-ACA9-80F214EC9FA8}"/>
              </a:ext>
            </a:extLst>
          </p:cNvPr>
          <p:cNvGrpSpPr/>
          <p:nvPr/>
        </p:nvGrpSpPr>
        <p:grpSpPr>
          <a:xfrm>
            <a:off x="9724726" y="2574208"/>
            <a:ext cx="2214423" cy="2222924"/>
            <a:chOff x="9724726" y="2574208"/>
            <a:chExt cx="2214423" cy="2222924"/>
          </a:xfrm>
        </p:grpSpPr>
        <p:grpSp>
          <p:nvGrpSpPr>
            <p:cNvPr id="17" name="Group 16">
              <a:extLst>
                <a:ext uri="{FF2B5EF4-FFF2-40B4-BE49-F238E27FC236}">
                  <a16:creationId xmlns:a16="http://schemas.microsoft.com/office/drawing/2014/main" id="{C8A6CECB-26B1-4888-900D-51024070126D}"/>
                </a:ext>
              </a:extLst>
            </p:cNvPr>
            <p:cNvGrpSpPr/>
            <p:nvPr/>
          </p:nvGrpSpPr>
          <p:grpSpPr>
            <a:xfrm>
              <a:off x="9724726" y="2574208"/>
              <a:ext cx="2214423" cy="1747868"/>
              <a:chOff x="9195619" y="3251835"/>
              <a:chExt cx="2214423" cy="1747868"/>
            </a:xfrm>
          </p:grpSpPr>
          <p:sp>
            <p:nvSpPr>
              <p:cNvPr id="16" name="Rectangle: Rounded Corners 15">
                <a:extLst>
                  <a:ext uri="{FF2B5EF4-FFF2-40B4-BE49-F238E27FC236}">
                    <a16:creationId xmlns:a16="http://schemas.microsoft.com/office/drawing/2014/main" id="{95F8702B-82F6-4689-A107-C3A5A31443E8}"/>
                  </a:ext>
                </a:extLst>
              </p:cNvPr>
              <p:cNvSpPr/>
              <p:nvPr/>
            </p:nvSpPr>
            <p:spPr>
              <a:xfrm>
                <a:off x="9195619" y="3251835"/>
                <a:ext cx="2214423" cy="1747868"/>
              </a:xfrm>
              <a:prstGeom prst="roundRect">
                <a:avLst/>
              </a:prstGeom>
              <a:solidFill>
                <a:srgbClr val="84D2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1" name="Picture 10">
                <a:extLst>
                  <a:ext uri="{FF2B5EF4-FFF2-40B4-BE49-F238E27FC236}">
                    <a16:creationId xmlns:a16="http://schemas.microsoft.com/office/drawing/2014/main" id="{7CF9D9D5-4B08-4740-89D8-4911F66D43E9}"/>
                  </a:ext>
                </a:extLst>
              </p:cNvPr>
              <p:cNvPicPr>
                <a:picLocks noChangeAspect="1"/>
              </p:cNvPicPr>
              <p:nvPr/>
            </p:nvPicPr>
            <p:blipFill>
              <a:blip r:embed="rId5"/>
              <a:stretch>
                <a:fillRect/>
              </a:stretch>
            </p:blipFill>
            <p:spPr>
              <a:xfrm>
                <a:off x="9265227" y="3370757"/>
                <a:ext cx="2095500" cy="1504950"/>
              </a:xfrm>
              <a:prstGeom prst="rect">
                <a:avLst/>
              </a:prstGeom>
              <a:solidFill>
                <a:srgbClr val="84D2CD"/>
              </a:solidFill>
              <a:ln>
                <a:noFill/>
              </a:ln>
            </p:spPr>
          </p:pic>
        </p:grpSp>
        <p:sp>
          <p:nvSpPr>
            <p:cNvPr id="18" name="TextBox 17">
              <a:extLst>
                <a:ext uri="{FF2B5EF4-FFF2-40B4-BE49-F238E27FC236}">
                  <a16:creationId xmlns:a16="http://schemas.microsoft.com/office/drawing/2014/main" id="{E2884471-908B-4E70-83AE-A680CD8D0B8C}"/>
                </a:ext>
              </a:extLst>
            </p:cNvPr>
            <p:cNvSpPr txBox="1"/>
            <p:nvPr/>
          </p:nvSpPr>
          <p:spPr>
            <a:xfrm>
              <a:off x="10180701" y="4427800"/>
              <a:ext cx="1302472" cy="369332"/>
            </a:xfrm>
            <a:prstGeom prst="rect">
              <a:avLst/>
            </a:prstGeom>
            <a:noFill/>
          </p:spPr>
          <p:txBody>
            <a:bodyPr wrap="none" rtlCol="0">
              <a:spAutoFit/>
            </a:bodyPr>
            <a:lstStyle/>
            <a:p>
              <a:pPr algn="ctr"/>
              <a:r>
                <a:rPr lang="de-DE" dirty="0"/>
                <a:t>Azure Batch</a:t>
              </a:r>
              <a:endParaRPr lang="LID4096" dirty="0"/>
            </a:p>
          </p:txBody>
        </p:sp>
      </p:grpSp>
      <p:grpSp>
        <p:nvGrpSpPr>
          <p:cNvPr id="23" name="Group 22">
            <a:extLst>
              <a:ext uri="{FF2B5EF4-FFF2-40B4-BE49-F238E27FC236}">
                <a16:creationId xmlns:a16="http://schemas.microsoft.com/office/drawing/2014/main" id="{49BEE689-B9CC-4170-B10E-04939B99A837}"/>
              </a:ext>
            </a:extLst>
          </p:cNvPr>
          <p:cNvGrpSpPr/>
          <p:nvPr/>
        </p:nvGrpSpPr>
        <p:grpSpPr>
          <a:xfrm>
            <a:off x="7285052" y="2188476"/>
            <a:ext cx="1971644" cy="2608656"/>
            <a:chOff x="7285052" y="2188476"/>
            <a:chExt cx="1971644" cy="2608656"/>
          </a:xfrm>
        </p:grpSpPr>
        <p:pic>
          <p:nvPicPr>
            <p:cNvPr id="15" name="Picture 14">
              <a:extLst>
                <a:ext uri="{FF2B5EF4-FFF2-40B4-BE49-F238E27FC236}">
                  <a16:creationId xmlns:a16="http://schemas.microsoft.com/office/drawing/2014/main" id="{EC37C2E5-DCDE-4C1E-AE99-C27B4C23E3D1}"/>
                </a:ext>
              </a:extLst>
            </p:cNvPr>
            <p:cNvPicPr>
              <a:picLocks noChangeAspect="1"/>
            </p:cNvPicPr>
            <p:nvPr/>
          </p:nvPicPr>
          <p:blipFill>
            <a:blip r:embed="rId6"/>
            <a:stretch>
              <a:fillRect/>
            </a:stretch>
          </p:blipFill>
          <p:spPr>
            <a:xfrm>
              <a:off x="7285052" y="2188476"/>
              <a:ext cx="1971644" cy="2133600"/>
            </a:xfrm>
            <a:prstGeom prst="rect">
              <a:avLst/>
            </a:prstGeom>
          </p:spPr>
        </p:pic>
        <p:sp>
          <p:nvSpPr>
            <p:cNvPr id="19" name="TextBox 18">
              <a:extLst>
                <a:ext uri="{FF2B5EF4-FFF2-40B4-BE49-F238E27FC236}">
                  <a16:creationId xmlns:a16="http://schemas.microsoft.com/office/drawing/2014/main" id="{B010F252-59C4-4BD6-88F6-09B5CD904A57}"/>
                </a:ext>
              </a:extLst>
            </p:cNvPr>
            <p:cNvSpPr txBox="1"/>
            <p:nvPr/>
          </p:nvSpPr>
          <p:spPr>
            <a:xfrm>
              <a:off x="7671544" y="4427800"/>
              <a:ext cx="1198661" cy="369332"/>
            </a:xfrm>
            <a:prstGeom prst="rect">
              <a:avLst/>
            </a:prstGeom>
            <a:noFill/>
          </p:spPr>
          <p:txBody>
            <a:bodyPr wrap="none" rtlCol="0">
              <a:spAutoFit/>
            </a:bodyPr>
            <a:lstStyle/>
            <a:p>
              <a:pPr algn="ctr"/>
              <a:r>
                <a:rPr lang="de-DE" dirty="0"/>
                <a:t>AWS Batch</a:t>
              </a:r>
              <a:endParaRPr lang="LID4096" dirty="0"/>
            </a:p>
          </p:txBody>
        </p:sp>
      </p:grpSp>
    </p:spTree>
    <p:extLst>
      <p:ext uri="{BB962C8B-B14F-4D97-AF65-F5344CB8AC3E}">
        <p14:creationId xmlns:p14="http://schemas.microsoft.com/office/powerpoint/2010/main" val="271086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DA24C-7C18-43BA-9BBC-454379ED52E1}"/>
              </a:ext>
            </a:extLst>
          </p:cNvPr>
          <p:cNvSpPr>
            <a:spLocks noGrp="1"/>
          </p:cNvSpPr>
          <p:nvPr>
            <p:ph type="title"/>
          </p:nvPr>
        </p:nvSpPr>
        <p:spPr/>
        <p:txBody>
          <a:bodyPr/>
          <a:lstStyle/>
          <a:p>
            <a:r>
              <a:rPr lang="de-DE" dirty="0"/>
              <a:t>Was ist Azure Batch ? (Microsoft)</a:t>
            </a:r>
            <a:endParaRPr lang="x-none" dirty="0"/>
          </a:p>
        </p:txBody>
      </p:sp>
      <p:sp>
        <p:nvSpPr>
          <p:cNvPr id="3" name="Content Placeholder 2">
            <a:extLst>
              <a:ext uri="{FF2B5EF4-FFF2-40B4-BE49-F238E27FC236}">
                <a16:creationId xmlns:a16="http://schemas.microsoft.com/office/drawing/2014/main" id="{C55AFAF2-951A-493A-8A7A-CB6D4F882310}"/>
              </a:ext>
            </a:extLst>
          </p:cNvPr>
          <p:cNvSpPr>
            <a:spLocks noGrp="1"/>
          </p:cNvSpPr>
          <p:nvPr>
            <p:ph idx="1"/>
          </p:nvPr>
        </p:nvSpPr>
        <p:spPr/>
        <p:txBody>
          <a:bodyPr>
            <a:normAutofit fontScale="92500" lnSpcReduction="20000"/>
          </a:bodyPr>
          <a:lstStyle/>
          <a:p>
            <a:pPr fontAlgn="base"/>
            <a:r>
              <a:rPr lang="de-DE" dirty="0"/>
              <a:t>Skalieren Sie Ihre Umgebung auf Dutzende, Hunderte oder sogar Tausende von virtuellen Computern.</a:t>
            </a:r>
          </a:p>
          <a:p>
            <a:pPr fontAlgn="base"/>
            <a:r>
              <a:rPr lang="de-DE" dirty="0"/>
              <a:t>Aktivieren Sie Batch- und HPC-Anwendungen für die Cloud.</a:t>
            </a:r>
          </a:p>
          <a:p>
            <a:pPr fontAlgn="base"/>
            <a:r>
              <a:rPr lang="de-DE" dirty="0"/>
              <a:t>Nehmen Sie das Staging von Daten vor, und führen Sie Computepipelines aus.</a:t>
            </a:r>
          </a:p>
          <a:p>
            <a:pPr fontAlgn="base"/>
            <a:r>
              <a:rPr lang="de-DE" dirty="0"/>
              <a:t>Linux oder Windows zum Ausführen von Aufträgen auswählen.</a:t>
            </a:r>
          </a:p>
          <a:p>
            <a:pPr fontAlgn="base"/>
            <a:r>
              <a:rPr lang="de-DE" dirty="0"/>
              <a:t>Skalieren Sie die Lösung abhängig von den Aufgaben in der Warteschlange automatisch.</a:t>
            </a:r>
          </a:p>
          <a:p>
            <a:pPr fontAlgn="base"/>
            <a:r>
              <a:rPr lang="de-DE" dirty="0"/>
              <a:t>Bezahlen Sie für das, was Sie wirklich nutzen, und vermeiden Sie Investitionen.</a:t>
            </a:r>
          </a:p>
          <a:p>
            <a:pPr fontAlgn="base"/>
            <a:r>
              <a:rPr lang="de-DE" dirty="0"/>
              <a:t>Es muss keine Cluster- oder Auftragsplanersoftware installiert, verwaltet oder skaliert werden.</a:t>
            </a:r>
          </a:p>
        </p:txBody>
      </p:sp>
    </p:spTree>
    <p:extLst>
      <p:ext uri="{BB962C8B-B14F-4D97-AF65-F5344CB8AC3E}">
        <p14:creationId xmlns:p14="http://schemas.microsoft.com/office/powerpoint/2010/main" val="372484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Hochgradig</a:t>
            </a:r>
            <a:r>
              <a:rPr lang="en-US" dirty="0"/>
              <a:t> parallel und </a:t>
            </a:r>
            <a:r>
              <a:rPr lang="en-US" dirty="0" err="1"/>
              <a:t>eng</a:t>
            </a:r>
            <a:r>
              <a:rPr lang="en-US" dirty="0"/>
              <a:t> </a:t>
            </a:r>
            <a:r>
              <a:rPr lang="en-US" dirty="0" err="1"/>
              <a:t>gekoppelte</a:t>
            </a:r>
            <a:r>
              <a:rPr lang="en-US" dirty="0"/>
              <a:t> Workloads</a:t>
            </a:r>
            <a:endParaRPr lang="de-DE" dirty="0"/>
          </a:p>
        </p:txBody>
      </p:sp>
      <p:sp>
        <p:nvSpPr>
          <p:cNvPr id="3" name="Inhaltsplatzhalter 2"/>
          <p:cNvSpPr>
            <a:spLocks noGrp="1"/>
          </p:cNvSpPr>
          <p:nvPr>
            <p:ph idx="1"/>
          </p:nvPr>
        </p:nvSpPr>
        <p:spPr/>
        <p:txBody>
          <a:bodyPr>
            <a:normAutofit/>
          </a:bodyPr>
          <a:lstStyle/>
          <a:p>
            <a:r>
              <a:rPr lang="en-US" dirty="0" err="1"/>
              <a:t>Hochgradig</a:t>
            </a:r>
            <a:r>
              <a:rPr lang="en-US" dirty="0"/>
              <a:t> </a:t>
            </a:r>
            <a:r>
              <a:rPr lang="en-US" dirty="0" err="1"/>
              <a:t>parallele</a:t>
            </a:r>
            <a:r>
              <a:rPr lang="en-US" dirty="0"/>
              <a:t> Workloads</a:t>
            </a:r>
          </a:p>
          <a:p>
            <a:pPr lvl="1"/>
            <a:r>
              <a:rPr lang="en-US" dirty="0" err="1"/>
              <a:t>Aufgaben</a:t>
            </a:r>
            <a:r>
              <a:rPr lang="en-US" dirty="0"/>
              <a:t> können </a:t>
            </a:r>
            <a:r>
              <a:rPr lang="en-US" dirty="0" err="1"/>
              <a:t>unabhängig</a:t>
            </a:r>
            <a:r>
              <a:rPr lang="en-US" dirty="0"/>
              <a:t> </a:t>
            </a:r>
            <a:r>
              <a:rPr lang="en-US" dirty="0" err="1"/>
              <a:t>voneinander</a:t>
            </a:r>
            <a:r>
              <a:rPr lang="en-US" dirty="0"/>
              <a:t> </a:t>
            </a:r>
            <a:r>
              <a:rPr lang="en-US" dirty="0" err="1"/>
              <a:t>ausgeführt</a:t>
            </a:r>
            <a:r>
              <a:rPr lang="en-US" dirty="0"/>
              <a:t> </a:t>
            </a:r>
            <a:r>
              <a:rPr lang="en-US" dirty="0" err="1"/>
              <a:t>werden</a:t>
            </a:r>
            <a:r>
              <a:rPr lang="en-US" dirty="0"/>
              <a:t>.</a:t>
            </a:r>
          </a:p>
          <a:p>
            <a:pPr lvl="2"/>
            <a:r>
              <a:rPr lang="de-DE" dirty="0"/>
              <a:t>Modellierung von Finanzrisiken mit Monte Carlo-Simulationen</a:t>
            </a:r>
          </a:p>
          <a:p>
            <a:pPr lvl="2"/>
            <a:r>
              <a:rPr lang="de-DE" dirty="0"/>
              <a:t>VFX- und 3D-Bildrendering</a:t>
            </a:r>
          </a:p>
          <a:p>
            <a:pPr lvl="2"/>
            <a:r>
              <a:rPr lang="de-DE" dirty="0"/>
              <a:t>Bildanalyse und -verarbeitung</a:t>
            </a:r>
          </a:p>
          <a:p>
            <a:pPr lvl="2"/>
            <a:r>
              <a:rPr lang="de-DE" dirty="0"/>
              <a:t>Medientranscodierung</a:t>
            </a:r>
          </a:p>
          <a:p>
            <a:pPr lvl="2"/>
            <a:r>
              <a:rPr lang="de-DE" dirty="0"/>
              <a:t>Analyse genetischer Sequenzen</a:t>
            </a:r>
          </a:p>
          <a:p>
            <a:pPr lvl="2"/>
            <a:r>
              <a:rPr lang="de-DE" dirty="0"/>
              <a:t>Optische Zeichenerkennung (OCR)</a:t>
            </a:r>
          </a:p>
          <a:p>
            <a:pPr lvl="2"/>
            <a:r>
              <a:rPr lang="de-DE" dirty="0"/>
              <a:t>Datenerfassung-/</a:t>
            </a:r>
            <a:r>
              <a:rPr lang="de-DE" dirty="0" err="1"/>
              <a:t>verarbeitung</a:t>
            </a:r>
            <a:r>
              <a:rPr lang="de-DE" dirty="0"/>
              <a:t> und ETL-Vorgänge</a:t>
            </a:r>
          </a:p>
          <a:p>
            <a:pPr lvl="2"/>
            <a:r>
              <a:rPr lang="de-DE" dirty="0"/>
              <a:t>Softwaretestausführung</a:t>
            </a:r>
          </a:p>
          <a:p>
            <a:pPr lvl="2"/>
            <a:r>
              <a:rPr lang="de-DE" dirty="0"/>
              <a:t>…</a:t>
            </a:r>
          </a:p>
        </p:txBody>
      </p:sp>
    </p:spTree>
    <p:extLst>
      <p:ext uri="{BB962C8B-B14F-4D97-AF65-F5344CB8AC3E}">
        <p14:creationId xmlns:p14="http://schemas.microsoft.com/office/powerpoint/2010/main" val="3857668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Hochgradig</a:t>
            </a:r>
            <a:r>
              <a:rPr lang="en-US" dirty="0"/>
              <a:t> parallel und </a:t>
            </a:r>
            <a:r>
              <a:rPr lang="en-US" dirty="0" err="1"/>
              <a:t>eng</a:t>
            </a:r>
            <a:r>
              <a:rPr lang="en-US" dirty="0"/>
              <a:t> </a:t>
            </a:r>
            <a:r>
              <a:rPr lang="en-US" dirty="0" err="1"/>
              <a:t>gekoppelte</a:t>
            </a:r>
            <a:r>
              <a:rPr lang="en-US" dirty="0"/>
              <a:t> Workloads</a:t>
            </a:r>
            <a:endParaRPr lang="de-DE" dirty="0"/>
          </a:p>
        </p:txBody>
      </p:sp>
      <p:sp>
        <p:nvSpPr>
          <p:cNvPr id="3" name="Inhaltsplatzhalter 2"/>
          <p:cNvSpPr>
            <a:spLocks noGrp="1"/>
          </p:cNvSpPr>
          <p:nvPr>
            <p:ph idx="1"/>
          </p:nvPr>
        </p:nvSpPr>
        <p:spPr>
          <a:xfrm>
            <a:off x="825500" y="1825625"/>
            <a:ext cx="10515600" cy="4351338"/>
          </a:xfrm>
        </p:spPr>
        <p:txBody>
          <a:bodyPr>
            <a:normAutofit/>
          </a:bodyPr>
          <a:lstStyle/>
          <a:p>
            <a:r>
              <a:rPr lang="en-US" dirty="0" err="1"/>
              <a:t>Eng</a:t>
            </a:r>
            <a:r>
              <a:rPr lang="en-US" dirty="0"/>
              <a:t> </a:t>
            </a:r>
            <a:r>
              <a:rPr lang="en-US" dirty="0" err="1"/>
              <a:t>gekoppelte</a:t>
            </a:r>
            <a:r>
              <a:rPr lang="en-US" dirty="0"/>
              <a:t> Workloads</a:t>
            </a:r>
          </a:p>
          <a:p>
            <a:pPr lvl="1"/>
            <a:r>
              <a:rPr lang="en-US" dirty="0" err="1"/>
              <a:t>Aufgaben</a:t>
            </a:r>
            <a:r>
              <a:rPr lang="en-US" dirty="0"/>
              <a:t> </a:t>
            </a:r>
            <a:r>
              <a:rPr lang="en-US" dirty="0" err="1"/>
              <a:t>müssen</a:t>
            </a:r>
            <a:r>
              <a:rPr lang="en-US" dirty="0"/>
              <a:t> </a:t>
            </a:r>
            <a:r>
              <a:rPr lang="en-US" dirty="0" err="1"/>
              <a:t>miteinander</a:t>
            </a:r>
            <a:r>
              <a:rPr lang="en-US" dirty="0"/>
              <a:t> </a:t>
            </a:r>
            <a:r>
              <a:rPr lang="en-US" dirty="0" err="1"/>
              <a:t>kommunizieren</a:t>
            </a:r>
            <a:r>
              <a:rPr lang="en-US" dirty="0"/>
              <a:t>.</a:t>
            </a:r>
          </a:p>
          <a:p>
            <a:pPr lvl="2"/>
            <a:r>
              <a:rPr lang="de-DE" dirty="0"/>
              <a:t>FE (Finite-Element)-Analyse</a:t>
            </a:r>
          </a:p>
          <a:p>
            <a:pPr lvl="2"/>
            <a:r>
              <a:rPr lang="de-DE" dirty="0"/>
              <a:t>Strömungssimulation</a:t>
            </a:r>
          </a:p>
          <a:p>
            <a:pPr lvl="2"/>
            <a:r>
              <a:rPr lang="de-DE" dirty="0"/>
              <a:t>KI-Training mit mehreren Knoten</a:t>
            </a:r>
          </a:p>
          <a:p>
            <a:pPr lvl="2"/>
            <a:r>
              <a:rPr lang="en-US" dirty="0"/>
              <a:t>…</a:t>
            </a:r>
          </a:p>
          <a:p>
            <a:pPr lvl="1"/>
            <a:r>
              <a:rPr lang="en-US" dirty="0"/>
              <a:t>Die </a:t>
            </a:r>
            <a:r>
              <a:rPr lang="en-US" dirty="0" err="1"/>
              <a:t>Kommunikation</a:t>
            </a:r>
            <a:r>
              <a:rPr lang="en-US" dirty="0"/>
              <a:t> </a:t>
            </a:r>
            <a:r>
              <a:rPr lang="en-US" dirty="0" err="1"/>
              <a:t>zwischen</a:t>
            </a:r>
            <a:r>
              <a:rPr lang="en-US" dirty="0"/>
              <a:t> </a:t>
            </a:r>
            <a:r>
              <a:rPr lang="en-US" dirty="0" err="1"/>
              <a:t>Aufgaben</a:t>
            </a:r>
            <a:r>
              <a:rPr lang="en-US" dirty="0"/>
              <a:t> </a:t>
            </a:r>
            <a:r>
              <a:rPr lang="en-US" dirty="0" err="1"/>
              <a:t>kann</a:t>
            </a:r>
            <a:r>
              <a:rPr lang="en-US" dirty="0"/>
              <a:t> </a:t>
            </a:r>
            <a:r>
              <a:rPr lang="en-US" dirty="0" err="1"/>
              <a:t>mit</a:t>
            </a:r>
            <a:r>
              <a:rPr lang="en-US" dirty="0"/>
              <a:t> </a:t>
            </a:r>
            <a:r>
              <a:rPr lang="en-US" dirty="0" err="1"/>
              <a:t>dem</a:t>
            </a:r>
            <a:r>
              <a:rPr lang="en-US" dirty="0"/>
              <a:t> </a:t>
            </a:r>
            <a:r>
              <a:rPr lang="en-US" dirty="0">
                <a:hlinkClick r:id="rId3"/>
              </a:rPr>
              <a:t>Microsoft MPI</a:t>
            </a:r>
            <a:r>
              <a:rPr lang="en-US" dirty="0"/>
              <a:t> (MS-MPI) </a:t>
            </a:r>
            <a:r>
              <a:rPr lang="en-US" dirty="0" err="1"/>
              <a:t>erledigt</a:t>
            </a:r>
            <a:r>
              <a:rPr lang="en-US" dirty="0"/>
              <a:t> </a:t>
            </a:r>
            <a:r>
              <a:rPr lang="en-US" dirty="0" err="1"/>
              <a:t>werden</a:t>
            </a:r>
            <a:r>
              <a:rPr lang="en-US" dirty="0"/>
              <a:t>. </a:t>
            </a:r>
          </a:p>
          <a:p>
            <a:pPr lvl="1"/>
            <a:r>
              <a:rPr lang="en-US" dirty="0">
                <a:hlinkClick r:id="rId4"/>
              </a:rPr>
              <a:t>Message Passing Interface Standard</a:t>
            </a:r>
            <a:endParaRPr lang="en-US" dirty="0"/>
          </a:p>
          <a:p>
            <a:endParaRPr lang="de-DE" dirty="0"/>
          </a:p>
        </p:txBody>
      </p:sp>
      <p:pic>
        <p:nvPicPr>
          <p:cNvPr id="4" name="Grafik 3"/>
          <p:cNvPicPr>
            <a:picLocks noChangeAspect="1"/>
          </p:cNvPicPr>
          <p:nvPr/>
        </p:nvPicPr>
        <p:blipFill>
          <a:blip r:embed="rId5"/>
          <a:stretch>
            <a:fillRect/>
          </a:stretch>
        </p:blipFill>
        <p:spPr>
          <a:xfrm>
            <a:off x="8237538" y="1027906"/>
            <a:ext cx="2506662" cy="2964310"/>
          </a:xfrm>
          <a:prstGeom prst="rect">
            <a:avLst/>
          </a:prstGeom>
        </p:spPr>
      </p:pic>
      <p:sp>
        <p:nvSpPr>
          <p:cNvPr id="5" name="Textfeld 4"/>
          <p:cNvSpPr txBox="1"/>
          <p:nvPr/>
        </p:nvSpPr>
        <p:spPr>
          <a:xfrm>
            <a:off x="533400" y="6176963"/>
            <a:ext cx="6579173" cy="369332"/>
          </a:xfrm>
          <a:prstGeom prst="rect">
            <a:avLst/>
          </a:prstGeom>
          <a:noFill/>
        </p:spPr>
        <p:txBody>
          <a:bodyPr wrap="none" rtlCol="0">
            <a:spAutoFit/>
          </a:bodyPr>
          <a:lstStyle/>
          <a:p>
            <a:r>
              <a:rPr lang="de-DE" dirty="0"/>
              <a:t>Bild Quelle: https://de.wikipedia.org/wiki/Finite-Elemente-Methode</a:t>
            </a:r>
          </a:p>
        </p:txBody>
      </p:sp>
      <p:pic>
        <p:nvPicPr>
          <p:cNvPr id="6" name="Grafik 3">
            <a:extLst>
              <a:ext uri="{FF2B5EF4-FFF2-40B4-BE49-F238E27FC236}">
                <a16:creationId xmlns:a16="http://schemas.microsoft.com/office/drawing/2014/main" id="{C04396FB-CCFA-46D1-AA2B-C501C9E2D6DF}"/>
              </a:ext>
            </a:extLst>
          </p:cNvPr>
          <p:cNvPicPr>
            <a:picLocks noChangeAspect="1"/>
          </p:cNvPicPr>
          <p:nvPr/>
        </p:nvPicPr>
        <p:blipFill>
          <a:blip r:embed="rId5"/>
          <a:stretch>
            <a:fillRect/>
          </a:stretch>
        </p:blipFill>
        <p:spPr>
          <a:xfrm>
            <a:off x="3372953" y="105894"/>
            <a:ext cx="5446093" cy="6440401"/>
          </a:xfrm>
          <a:prstGeom prst="rect">
            <a:avLst/>
          </a:prstGeom>
        </p:spPr>
      </p:pic>
    </p:spTree>
    <p:extLst>
      <p:ext uri="{BB962C8B-B14F-4D97-AF65-F5344CB8AC3E}">
        <p14:creationId xmlns:p14="http://schemas.microsoft.com/office/powerpoint/2010/main" val="305602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Zusätzliche Batch-Funktionen</a:t>
            </a:r>
          </a:p>
        </p:txBody>
      </p:sp>
      <p:sp>
        <p:nvSpPr>
          <p:cNvPr id="3" name="Inhaltsplatzhalter 2"/>
          <p:cNvSpPr>
            <a:spLocks noGrp="1"/>
          </p:cNvSpPr>
          <p:nvPr>
            <p:ph idx="1"/>
          </p:nvPr>
        </p:nvSpPr>
        <p:spPr/>
        <p:txBody>
          <a:bodyPr>
            <a:normAutofit/>
          </a:bodyPr>
          <a:lstStyle/>
          <a:p>
            <a:r>
              <a:rPr lang="de-DE" dirty="0"/>
              <a:t>Für Azure Batch sind auch allgemeinere </a:t>
            </a:r>
            <a:r>
              <a:rPr lang="de-DE" dirty="0" err="1"/>
              <a:t>workloadspezifische</a:t>
            </a:r>
            <a:r>
              <a:rPr lang="de-DE" dirty="0"/>
              <a:t> Funktionen verfügbar:</a:t>
            </a:r>
          </a:p>
          <a:p>
            <a:pPr lvl="1"/>
            <a:r>
              <a:rPr lang="de-DE" dirty="0"/>
              <a:t>Batch unterstützt größere Mengen von </a:t>
            </a:r>
            <a:r>
              <a:rPr lang="de-DE" dirty="0">
                <a:hlinkClick r:id="rId2"/>
              </a:rPr>
              <a:t>Renderingworkloads</a:t>
            </a:r>
            <a:r>
              <a:rPr lang="de-DE" dirty="0"/>
              <a:t> mit Renderingtools wie beispielsweise Autodesk Maya, 3ds Max, Arnold, </a:t>
            </a:r>
            <a:r>
              <a:rPr lang="de-DE" i="1" dirty="0"/>
              <a:t>Blender</a:t>
            </a:r>
            <a:r>
              <a:rPr lang="de-DE" dirty="0"/>
              <a:t> und V-Ray.</a:t>
            </a:r>
          </a:p>
          <a:p>
            <a:pPr lvl="1"/>
            <a:r>
              <a:rPr lang="de-DE" dirty="0"/>
              <a:t>R-Benutzer können das </a:t>
            </a:r>
            <a:r>
              <a:rPr lang="de-DE" dirty="0">
                <a:hlinkClick r:id="rId3"/>
              </a:rPr>
              <a:t>R-Paket „</a:t>
            </a:r>
            <a:r>
              <a:rPr lang="de-DE" dirty="0" err="1">
                <a:hlinkClick r:id="rId3"/>
              </a:rPr>
              <a:t>doAzureParallel</a:t>
            </a:r>
            <a:r>
              <a:rPr lang="de-DE" dirty="0">
                <a:hlinkClick r:id="rId3"/>
              </a:rPr>
              <a:t>“</a:t>
            </a:r>
            <a:r>
              <a:rPr lang="de-DE" dirty="0"/>
              <a:t> installieren, um für die Ausführung von R-Algorithmen in Batch-Pools auf einfache Weise das horizontale Hochskalieren durchzuführen.</a:t>
            </a:r>
          </a:p>
          <a:p>
            <a:r>
              <a:rPr lang="de-DE" dirty="0"/>
              <a:t>Sie können Batch-Aufträge auch im Rahmen eines größeren Azure-Workflows zum Transformieren von Daten ausführen, der mit Tools wie </a:t>
            </a:r>
            <a:r>
              <a:rPr lang="de-DE" dirty="0">
                <a:hlinkClick r:id="rId4"/>
              </a:rPr>
              <a:t>Azure Data Factory</a:t>
            </a:r>
            <a:r>
              <a:rPr lang="de-DE" dirty="0"/>
              <a:t> verwaltet wird.</a:t>
            </a:r>
          </a:p>
          <a:p>
            <a:endParaRPr lang="de-DE" dirty="0"/>
          </a:p>
        </p:txBody>
      </p:sp>
    </p:spTree>
    <p:extLst>
      <p:ext uri="{BB962C8B-B14F-4D97-AF65-F5344CB8AC3E}">
        <p14:creationId xmlns:p14="http://schemas.microsoft.com/office/powerpoint/2010/main" val="132644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entwicklertag.de/karlsruhe/2015/sites/entwicklertag.de.karlsruhe.2015/files/styles/referentenbild/public/Portraitfoto_600x700.jpg?itok=MAyig2h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637" y="771178"/>
            <a:ext cx="1428750" cy="1666875"/>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1780853" y="1250672"/>
            <a:ext cx="3692036" cy="707886"/>
          </a:xfrm>
          <a:prstGeom prst="rect">
            <a:avLst/>
          </a:prstGeom>
          <a:noFill/>
        </p:spPr>
        <p:txBody>
          <a:bodyPr wrap="none" rtlCol="0">
            <a:spAutoFit/>
          </a:bodyPr>
          <a:lstStyle/>
          <a:p>
            <a:r>
              <a:rPr lang="de-DE" sz="4000" dirty="0">
                <a:solidFill>
                  <a:schemeClr val="tx2"/>
                </a:solidFill>
                <a:latin typeface="+mj-lt"/>
                <a:ea typeface="+mj-ea"/>
                <a:cs typeface="+mj-cs"/>
              </a:rPr>
              <a:t>Andreas Bräsen</a:t>
            </a:r>
            <a:endParaRPr lang="de-DE" dirty="0"/>
          </a:p>
        </p:txBody>
      </p:sp>
      <p:sp>
        <p:nvSpPr>
          <p:cNvPr id="6" name="Textfeld 5"/>
          <p:cNvSpPr txBox="1"/>
          <p:nvPr/>
        </p:nvSpPr>
        <p:spPr>
          <a:xfrm>
            <a:off x="1924869" y="2211338"/>
            <a:ext cx="6768752"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Software </a:t>
            </a:r>
            <a:r>
              <a:rPr lang="en-US" sz="2800" dirty="0" err="1"/>
              <a:t>Entwickler</a:t>
            </a:r>
            <a:r>
              <a:rPr lang="en-US" sz="2800" dirty="0"/>
              <a:t> - </a:t>
            </a:r>
            <a:r>
              <a:rPr lang="de-DE" sz="2800" dirty="0"/>
              <a:t>Mit dem Schwerpunkt auf .NET basierter pragmatischer Software Entwicklung</a:t>
            </a:r>
          </a:p>
          <a:p>
            <a:pPr marL="285750" indent="-285750">
              <a:buFont typeface="Arial" panose="020B0604020202020204" pitchFamily="34" charset="0"/>
              <a:buChar char="•"/>
            </a:pPr>
            <a:r>
              <a:rPr lang="en-US" sz="2800" dirty="0">
                <a:hlinkClick r:id="rId3"/>
              </a:rPr>
              <a:t>abraesen@bruke.de</a:t>
            </a:r>
            <a:endParaRPr lang="en-US" sz="2800" dirty="0"/>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7637" y="2629872"/>
            <a:ext cx="2286000"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0675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Was braucht man ?</a:t>
            </a:r>
          </a:p>
        </p:txBody>
      </p:sp>
      <p:sp>
        <p:nvSpPr>
          <p:cNvPr id="3" name="Inhaltsplatzhalter 2"/>
          <p:cNvSpPr>
            <a:spLocks noGrp="1"/>
          </p:cNvSpPr>
          <p:nvPr>
            <p:ph idx="1"/>
          </p:nvPr>
        </p:nvSpPr>
        <p:spPr/>
        <p:txBody>
          <a:bodyPr/>
          <a:lstStyle/>
          <a:p>
            <a:r>
              <a:rPr lang="de-DE" dirty="0"/>
              <a:t>Azure-Account</a:t>
            </a:r>
          </a:p>
          <a:p>
            <a:r>
              <a:rPr lang="de-DE" dirty="0"/>
              <a:t>Azure-Batch Konto</a:t>
            </a:r>
          </a:p>
          <a:p>
            <a:r>
              <a:rPr lang="de-DE" dirty="0"/>
              <a:t>Azure-Storage Konto</a:t>
            </a:r>
          </a:p>
          <a:p>
            <a:r>
              <a:rPr lang="de-DE" dirty="0"/>
              <a:t>Ein Anwendungsfall</a:t>
            </a:r>
          </a:p>
          <a:p>
            <a:r>
              <a:rPr lang="de-DE" dirty="0"/>
              <a:t>Ein Stück Code, das man gerne massiv parallel ausführen möchte</a:t>
            </a:r>
          </a:p>
          <a:p>
            <a:r>
              <a:rPr lang="de-DE" dirty="0"/>
              <a:t>Ein wenig Knatter</a:t>
            </a:r>
          </a:p>
          <a:p>
            <a:r>
              <a:rPr lang="de-DE" dirty="0"/>
              <a:t>Eventuell Visual Studio .... .NET Core....</a:t>
            </a:r>
          </a:p>
          <a:p>
            <a:r>
              <a:rPr lang="de-DE" dirty="0"/>
              <a:t>Ein wenig Verständnis von Azure Batch und deren Begriffe</a:t>
            </a:r>
          </a:p>
        </p:txBody>
      </p:sp>
      <p:pic>
        <p:nvPicPr>
          <p:cNvPr id="4" name="Picture 3">
            <a:extLst>
              <a:ext uri="{FF2B5EF4-FFF2-40B4-BE49-F238E27FC236}">
                <a16:creationId xmlns:a16="http://schemas.microsoft.com/office/drawing/2014/main" id="{6275163D-B548-40A4-9564-B74BA1EE15FE}"/>
              </a:ext>
            </a:extLst>
          </p:cNvPr>
          <p:cNvPicPr>
            <a:picLocks noChangeAspect="1"/>
          </p:cNvPicPr>
          <p:nvPr/>
        </p:nvPicPr>
        <p:blipFill>
          <a:blip r:embed="rId2"/>
          <a:stretch>
            <a:fillRect/>
          </a:stretch>
        </p:blipFill>
        <p:spPr>
          <a:xfrm>
            <a:off x="3550239" y="1702801"/>
            <a:ext cx="679258" cy="687249"/>
          </a:xfrm>
          <a:prstGeom prst="rect">
            <a:avLst/>
          </a:prstGeom>
        </p:spPr>
      </p:pic>
      <p:pic>
        <p:nvPicPr>
          <p:cNvPr id="6" name="Picture 5">
            <a:extLst>
              <a:ext uri="{FF2B5EF4-FFF2-40B4-BE49-F238E27FC236}">
                <a16:creationId xmlns:a16="http://schemas.microsoft.com/office/drawing/2014/main" id="{6C85C5BB-006A-4E19-989A-A7D87D8B9123}"/>
              </a:ext>
            </a:extLst>
          </p:cNvPr>
          <p:cNvPicPr>
            <a:picLocks noChangeAspect="1"/>
          </p:cNvPicPr>
          <p:nvPr/>
        </p:nvPicPr>
        <p:blipFill>
          <a:blip r:embed="rId2"/>
          <a:stretch>
            <a:fillRect/>
          </a:stretch>
        </p:blipFill>
        <p:spPr>
          <a:xfrm>
            <a:off x="5008704" y="2741751"/>
            <a:ext cx="679258" cy="687249"/>
          </a:xfrm>
          <a:prstGeom prst="rect">
            <a:avLst/>
          </a:prstGeom>
        </p:spPr>
      </p:pic>
      <p:pic>
        <p:nvPicPr>
          <p:cNvPr id="7" name="Picture 6">
            <a:extLst>
              <a:ext uri="{FF2B5EF4-FFF2-40B4-BE49-F238E27FC236}">
                <a16:creationId xmlns:a16="http://schemas.microsoft.com/office/drawing/2014/main" id="{FBDC8E91-2CCD-4FAD-BF9D-D22482902D37}"/>
              </a:ext>
            </a:extLst>
          </p:cNvPr>
          <p:cNvPicPr>
            <a:picLocks noChangeAspect="1"/>
          </p:cNvPicPr>
          <p:nvPr/>
        </p:nvPicPr>
        <p:blipFill>
          <a:blip r:embed="rId2"/>
          <a:stretch>
            <a:fillRect/>
          </a:stretch>
        </p:blipFill>
        <p:spPr>
          <a:xfrm>
            <a:off x="4168045" y="3199679"/>
            <a:ext cx="679258" cy="687249"/>
          </a:xfrm>
          <a:prstGeom prst="rect">
            <a:avLst/>
          </a:prstGeom>
        </p:spPr>
      </p:pic>
      <p:pic>
        <p:nvPicPr>
          <p:cNvPr id="8" name="Picture 7">
            <a:extLst>
              <a:ext uri="{FF2B5EF4-FFF2-40B4-BE49-F238E27FC236}">
                <a16:creationId xmlns:a16="http://schemas.microsoft.com/office/drawing/2014/main" id="{B5809DC5-67C0-4411-9C7D-7E70FE33EFF9}"/>
              </a:ext>
            </a:extLst>
          </p:cNvPr>
          <p:cNvPicPr>
            <a:picLocks noChangeAspect="1"/>
          </p:cNvPicPr>
          <p:nvPr/>
        </p:nvPicPr>
        <p:blipFill>
          <a:blip r:embed="rId2"/>
          <a:stretch>
            <a:fillRect/>
          </a:stretch>
        </p:blipFill>
        <p:spPr>
          <a:xfrm>
            <a:off x="10681469" y="3729057"/>
            <a:ext cx="679258" cy="687249"/>
          </a:xfrm>
          <a:prstGeom prst="rect">
            <a:avLst/>
          </a:prstGeom>
        </p:spPr>
      </p:pic>
      <p:pic>
        <p:nvPicPr>
          <p:cNvPr id="9" name="Picture 8">
            <a:extLst>
              <a:ext uri="{FF2B5EF4-FFF2-40B4-BE49-F238E27FC236}">
                <a16:creationId xmlns:a16="http://schemas.microsoft.com/office/drawing/2014/main" id="{84735BEF-24C9-4989-AE68-A24F5D0BA3F6}"/>
              </a:ext>
            </a:extLst>
          </p:cNvPr>
          <p:cNvPicPr>
            <a:picLocks noChangeAspect="1"/>
          </p:cNvPicPr>
          <p:nvPr/>
        </p:nvPicPr>
        <p:blipFill>
          <a:blip r:embed="rId2"/>
          <a:stretch>
            <a:fillRect/>
          </a:stretch>
        </p:blipFill>
        <p:spPr>
          <a:xfrm>
            <a:off x="3828416" y="4291622"/>
            <a:ext cx="679258" cy="687249"/>
          </a:xfrm>
          <a:prstGeom prst="rect">
            <a:avLst/>
          </a:prstGeom>
        </p:spPr>
      </p:pic>
      <p:pic>
        <p:nvPicPr>
          <p:cNvPr id="10" name="Picture 9">
            <a:extLst>
              <a:ext uri="{FF2B5EF4-FFF2-40B4-BE49-F238E27FC236}">
                <a16:creationId xmlns:a16="http://schemas.microsoft.com/office/drawing/2014/main" id="{3682FCAB-048C-4817-8B9E-B63C5767AB24}"/>
              </a:ext>
            </a:extLst>
          </p:cNvPr>
          <p:cNvPicPr>
            <a:picLocks noChangeAspect="1"/>
          </p:cNvPicPr>
          <p:nvPr/>
        </p:nvPicPr>
        <p:blipFill>
          <a:blip r:embed="rId2"/>
          <a:stretch>
            <a:fillRect/>
          </a:stretch>
        </p:blipFill>
        <p:spPr>
          <a:xfrm>
            <a:off x="6811705" y="4746696"/>
            <a:ext cx="679258" cy="687249"/>
          </a:xfrm>
          <a:prstGeom prst="rect">
            <a:avLst/>
          </a:prstGeom>
        </p:spPr>
      </p:pic>
      <p:pic>
        <p:nvPicPr>
          <p:cNvPr id="12" name="Picture 11">
            <a:extLst>
              <a:ext uri="{FF2B5EF4-FFF2-40B4-BE49-F238E27FC236}">
                <a16:creationId xmlns:a16="http://schemas.microsoft.com/office/drawing/2014/main" id="{4DFF60DB-77FE-407C-B0F2-3B0112091F51}"/>
              </a:ext>
            </a:extLst>
          </p:cNvPr>
          <p:cNvPicPr>
            <a:picLocks noChangeAspect="1"/>
          </p:cNvPicPr>
          <p:nvPr/>
        </p:nvPicPr>
        <p:blipFill>
          <a:blip r:embed="rId3"/>
          <a:stretch>
            <a:fillRect/>
          </a:stretch>
        </p:blipFill>
        <p:spPr>
          <a:xfrm>
            <a:off x="9724550" y="5183223"/>
            <a:ext cx="790161" cy="778368"/>
          </a:xfrm>
          <a:prstGeom prst="rect">
            <a:avLst/>
          </a:prstGeom>
        </p:spPr>
      </p:pic>
      <p:pic>
        <p:nvPicPr>
          <p:cNvPr id="13" name="Picture 12">
            <a:extLst>
              <a:ext uri="{FF2B5EF4-FFF2-40B4-BE49-F238E27FC236}">
                <a16:creationId xmlns:a16="http://schemas.microsoft.com/office/drawing/2014/main" id="{91F8C374-B9CD-4F53-9C4D-BC7EADA11F48}"/>
              </a:ext>
            </a:extLst>
          </p:cNvPr>
          <p:cNvPicPr>
            <a:picLocks noChangeAspect="1"/>
          </p:cNvPicPr>
          <p:nvPr/>
        </p:nvPicPr>
        <p:blipFill>
          <a:blip r:embed="rId3"/>
          <a:stretch>
            <a:fillRect/>
          </a:stretch>
        </p:blipFill>
        <p:spPr>
          <a:xfrm>
            <a:off x="4243028" y="2215089"/>
            <a:ext cx="790161" cy="778368"/>
          </a:xfrm>
          <a:prstGeom prst="rect">
            <a:avLst/>
          </a:prstGeom>
        </p:spPr>
      </p:pic>
    </p:spTree>
    <p:extLst>
      <p:ext uri="{BB962C8B-B14F-4D97-AF65-F5344CB8AC3E}">
        <p14:creationId xmlns:p14="http://schemas.microsoft.com/office/powerpoint/2010/main" val="1873123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A93C9-F37E-4FEB-92B0-E118D2699647}"/>
              </a:ext>
            </a:extLst>
          </p:cNvPr>
          <p:cNvSpPr>
            <a:spLocks noGrp="1"/>
          </p:cNvSpPr>
          <p:nvPr>
            <p:ph type="title"/>
          </p:nvPr>
        </p:nvSpPr>
        <p:spPr>
          <a:xfrm>
            <a:off x="218321" y="2766219"/>
            <a:ext cx="5607292" cy="1325562"/>
          </a:xfrm>
        </p:spPr>
        <p:txBody>
          <a:bodyPr/>
          <a:lstStyle/>
          <a:p>
            <a:r>
              <a:rPr lang="de-DE" dirty="0"/>
              <a:t>Wo finde ich Azure Batch im Azure Portal ?</a:t>
            </a:r>
            <a:endParaRPr lang="x-none" dirty="0"/>
          </a:p>
        </p:txBody>
      </p:sp>
      <p:pic>
        <p:nvPicPr>
          <p:cNvPr id="3" name="Picture 2">
            <a:extLst>
              <a:ext uri="{FF2B5EF4-FFF2-40B4-BE49-F238E27FC236}">
                <a16:creationId xmlns:a16="http://schemas.microsoft.com/office/drawing/2014/main" id="{42469C90-3F96-42D6-AC7D-4CFB2AAF64B0}"/>
              </a:ext>
            </a:extLst>
          </p:cNvPr>
          <p:cNvPicPr>
            <a:picLocks noChangeAspect="1"/>
          </p:cNvPicPr>
          <p:nvPr/>
        </p:nvPicPr>
        <p:blipFill>
          <a:blip r:embed="rId2"/>
          <a:stretch>
            <a:fillRect/>
          </a:stretch>
        </p:blipFill>
        <p:spPr>
          <a:xfrm>
            <a:off x="5749413" y="0"/>
            <a:ext cx="6353473" cy="6858000"/>
          </a:xfrm>
          <a:prstGeom prst="rect">
            <a:avLst/>
          </a:prstGeom>
        </p:spPr>
      </p:pic>
      <p:sp>
        <p:nvSpPr>
          <p:cNvPr id="5" name="Rectangle 4">
            <a:extLst>
              <a:ext uri="{FF2B5EF4-FFF2-40B4-BE49-F238E27FC236}">
                <a16:creationId xmlns:a16="http://schemas.microsoft.com/office/drawing/2014/main" id="{4A2F06F7-3732-486F-B296-37B6A7510440}"/>
              </a:ext>
            </a:extLst>
          </p:cNvPr>
          <p:cNvSpPr/>
          <p:nvPr/>
        </p:nvSpPr>
        <p:spPr>
          <a:xfrm>
            <a:off x="9276735" y="6253316"/>
            <a:ext cx="1968910" cy="54569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3569234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866EB4-4CAB-4680-BB38-D7E4604CA25F}"/>
              </a:ext>
            </a:extLst>
          </p:cNvPr>
          <p:cNvSpPr>
            <a:spLocks noGrp="1"/>
          </p:cNvSpPr>
          <p:nvPr>
            <p:ph type="title" idx="4294967295"/>
          </p:nvPr>
        </p:nvSpPr>
        <p:spPr>
          <a:xfrm>
            <a:off x="0" y="2426767"/>
            <a:ext cx="12192000" cy="1325562"/>
          </a:xfrm>
        </p:spPr>
        <p:txBody>
          <a:bodyPr/>
          <a:lstStyle/>
          <a:p>
            <a:pPr algn="ctr"/>
            <a:r>
              <a:rPr lang="de-DE" dirty="0"/>
              <a:t>Video: Azure Batch im Portal anlegen </a:t>
            </a:r>
            <a:endParaRPr lang="LID4096" dirty="0"/>
          </a:p>
        </p:txBody>
      </p:sp>
    </p:spTree>
    <p:extLst>
      <p:ext uri="{BB962C8B-B14F-4D97-AF65-F5344CB8AC3E}">
        <p14:creationId xmlns:p14="http://schemas.microsoft.com/office/powerpoint/2010/main" val="502573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Was braucht man ?</a:t>
            </a:r>
          </a:p>
        </p:txBody>
      </p:sp>
      <p:sp>
        <p:nvSpPr>
          <p:cNvPr id="3" name="Inhaltsplatzhalter 2"/>
          <p:cNvSpPr>
            <a:spLocks noGrp="1"/>
          </p:cNvSpPr>
          <p:nvPr>
            <p:ph idx="1"/>
          </p:nvPr>
        </p:nvSpPr>
        <p:spPr/>
        <p:txBody>
          <a:bodyPr/>
          <a:lstStyle/>
          <a:p>
            <a:r>
              <a:rPr lang="de-DE" dirty="0"/>
              <a:t>Azure-Account</a:t>
            </a:r>
          </a:p>
          <a:p>
            <a:r>
              <a:rPr lang="de-DE" dirty="0"/>
              <a:t>Azure-Batch Konto</a:t>
            </a:r>
          </a:p>
          <a:p>
            <a:r>
              <a:rPr lang="de-DE" dirty="0"/>
              <a:t>Azure-Storage Konto</a:t>
            </a:r>
          </a:p>
          <a:p>
            <a:r>
              <a:rPr lang="de-DE" dirty="0"/>
              <a:t>Ein Anwendungsfall</a:t>
            </a:r>
          </a:p>
          <a:p>
            <a:r>
              <a:rPr lang="de-DE" dirty="0"/>
              <a:t>Ein Stück Code, das man gerne massiv parallel ausführen möchte</a:t>
            </a:r>
          </a:p>
          <a:p>
            <a:r>
              <a:rPr lang="de-DE" dirty="0"/>
              <a:t>Ein wenig Knatter</a:t>
            </a:r>
          </a:p>
          <a:p>
            <a:r>
              <a:rPr lang="de-DE" dirty="0"/>
              <a:t>Eventuell Visual Studio .... .NET Core....</a:t>
            </a:r>
          </a:p>
          <a:p>
            <a:r>
              <a:rPr lang="de-DE" dirty="0"/>
              <a:t>Ein wenig Verständnis von Azure Batch und deren Begriffe</a:t>
            </a:r>
          </a:p>
        </p:txBody>
      </p:sp>
      <p:pic>
        <p:nvPicPr>
          <p:cNvPr id="4" name="Picture 3">
            <a:extLst>
              <a:ext uri="{FF2B5EF4-FFF2-40B4-BE49-F238E27FC236}">
                <a16:creationId xmlns:a16="http://schemas.microsoft.com/office/drawing/2014/main" id="{6275163D-B548-40A4-9564-B74BA1EE15FE}"/>
              </a:ext>
            </a:extLst>
          </p:cNvPr>
          <p:cNvPicPr>
            <a:picLocks noChangeAspect="1"/>
          </p:cNvPicPr>
          <p:nvPr/>
        </p:nvPicPr>
        <p:blipFill>
          <a:blip r:embed="rId2"/>
          <a:stretch>
            <a:fillRect/>
          </a:stretch>
        </p:blipFill>
        <p:spPr>
          <a:xfrm>
            <a:off x="3550239" y="1702801"/>
            <a:ext cx="679258" cy="687249"/>
          </a:xfrm>
          <a:prstGeom prst="rect">
            <a:avLst/>
          </a:prstGeom>
        </p:spPr>
      </p:pic>
      <p:pic>
        <p:nvPicPr>
          <p:cNvPr id="6" name="Picture 5">
            <a:extLst>
              <a:ext uri="{FF2B5EF4-FFF2-40B4-BE49-F238E27FC236}">
                <a16:creationId xmlns:a16="http://schemas.microsoft.com/office/drawing/2014/main" id="{6C85C5BB-006A-4E19-989A-A7D87D8B9123}"/>
              </a:ext>
            </a:extLst>
          </p:cNvPr>
          <p:cNvPicPr>
            <a:picLocks noChangeAspect="1"/>
          </p:cNvPicPr>
          <p:nvPr/>
        </p:nvPicPr>
        <p:blipFill>
          <a:blip r:embed="rId2"/>
          <a:stretch>
            <a:fillRect/>
          </a:stretch>
        </p:blipFill>
        <p:spPr>
          <a:xfrm>
            <a:off x="5008704" y="2741751"/>
            <a:ext cx="679258" cy="687249"/>
          </a:xfrm>
          <a:prstGeom prst="rect">
            <a:avLst/>
          </a:prstGeom>
        </p:spPr>
      </p:pic>
      <p:pic>
        <p:nvPicPr>
          <p:cNvPr id="7" name="Picture 6">
            <a:extLst>
              <a:ext uri="{FF2B5EF4-FFF2-40B4-BE49-F238E27FC236}">
                <a16:creationId xmlns:a16="http://schemas.microsoft.com/office/drawing/2014/main" id="{FBDC8E91-2CCD-4FAD-BF9D-D22482902D37}"/>
              </a:ext>
            </a:extLst>
          </p:cNvPr>
          <p:cNvPicPr>
            <a:picLocks noChangeAspect="1"/>
          </p:cNvPicPr>
          <p:nvPr/>
        </p:nvPicPr>
        <p:blipFill>
          <a:blip r:embed="rId2"/>
          <a:stretch>
            <a:fillRect/>
          </a:stretch>
        </p:blipFill>
        <p:spPr>
          <a:xfrm>
            <a:off x="4168045" y="3199679"/>
            <a:ext cx="679258" cy="687249"/>
          </a:xfrm>
          <a:prstGeom prst="rect">
            <a:avLst/>
          </a:prstGeom>
        </p:spPr>
      </p:pic>
      <p:pic>
        <p:nvPicPr>
          <p:cNvPr id="8" name="Picture 7">
            <a:extLst>
              <a:ext uri="{FF2B5EF4-FFF2-40B4-BE49-F238E27FC236}">
                <a16:creationId xmlns:a16="http://schemas.microsoft.com/office/drawing/2014/main" id="{B5809DC5-67C0-4411-9C7D-7E70FE33EFF9}"/>
              </a:ext>
            </a:extLst>
          </p:cNvPr>
          <p:cNvPicPr>
            <a:picLocks noChangeAspect="1"/>
          </p:cNvPicPr>
          <p:nvPr/>
        </p:nvPicPr>
        <p:blipFill>
          <a:blip r:embed="rId2"/>
          <a:stretch>
            <a:fillRect/>
          </a:stretch>
        </p:blipFill>
        <p:spPr>
          <a:xfrm>
            <a:off x="10681469" y="3729057"/>
            <a:ext cx="679258" cy="687249"/>
          </a:xfrm>
          <a:prstGeom prst="rect">
            <a:avLst/>
          </a:prstGeom>
        </p:spPr>
      </p:pic>
      <p:pic>
        <p:nvPicPr>
          <p:cNvPr id="9" name="Picture 8">
            <a:extLst>
              <a:ext uri="{FF2B5EF4-FFF2-40B4-BE49-F238E27FC236}">
                <a16:creationId xmlns:a16="http://schemas.microsoft.com/office/drawing/2014/main" id="{84735BEF-24C9-4989-AE68-A24F5D0BA3F6}"/>
              </a:ext>
            </a:extLst>
          </p:cNvPr>
          <p:cNvPicPr>
            <a:picLocks noChangeAspect="1"/>
          </p:cNvPicPr>
          <p:nvPr/>
        </p:nvPicPr>
        <p:blipFill>
          <a:blip r:embed="rId2"/>
          <a:stretch>
            <a:fillRect/>
          </a:stretch>
        </p:blipFill>
        <p:spPr>
          <a:xfrm>
            <a:off x="3828416" y="4291622"/>
            <a:ext cx="679258" cy="687249"/>
          </a:xfrm>
          <a:prstGeom prst="rect">
            <a:avLst/>
          </a:prstGeom>
        </p:spPr>
      </p:pic>
      <p:pic>
        <p:nvPicPr>
          <p:cNvPr id="10" name="Picture 9">
            <a:extLst>
              <a:ext uri="{FF2B5EF4-FFF2-40B4-BE49-F238E27FC236}">
                <a16:creationId xmlns:a16="http://schemas.microsoft.com/office/drawing/2014/main" id="{3682FCAB-048C-4817-8B9E-B63C5767AB24}"/>
              </a:ext>
            </a:extLst>
          </p:cNvPr>
          <p:cNvPicPr>
            <a:picLocks noChangeAspect="1"/>
          </p:cNvPicPr>
          <p:nvPr/>
        </p:nvPicPr>
        <p:blipFill>
          <a:blip r:embed="rId2"/>
          <a:stretch>
            <a:fillRect/>
          </a:stretch>
        </p:blipFill>
        <p:spPr>
          <a:xfrm>
            <a:off x="6811705" y="4746696"/>
            <a:ext cx="679258" cy="687249"/>
          </a:xfrm>
          <a:prstGeom prst="rect">
            <a:avLst/>
          </a:prstGeom>
        </p:spPr>
      </p:pic>
      <p:pic>
        <p:nvPicPr>
          <p:cNvPr id="12" name="Picture 11">
            <a:extLst>
              <a:ext uri="{FF2B5EF4-FFF2-40B4-BE49-F238E27FC236}">
                <a16:creationId xmlns:a16="http://schemas.microsoft.com/office/drawing/2014/main" id="{4DFF60DB-77FE-407C-B0F2-3B0112091F51}"/>
              </a:ext>
            </a:extLst>
          </p:cNvPr>
          <p:cNvPicPr>
            <a:picLocks noChangeAspect="1"/>
          </p:cNvPicPr>
          <p:nvPr/>
        </p:nvPicPr>
        <p:blipFill>
          <a:blip r:embed="rId3"/>
          <a:stretch>
            <a:fillRect/>
          </a:stretch>
        </p:blipFill>
        <p:spPr>
          <a:xfrm>
            <a:off x="9724550" y="5183223"/>
            <a:ext cx="790161" cy="778368"/>
          </a:xfrm>
          <a:prstGeom prst="rect">
            <a:avLst/>
          </a:prstGeom>
        </p:spPr>
      </p:pic>
      <p:pic>
        <p:nvPicPr>
          <p:cNvPr id="13" name="Picture 12">
            <a:extLst>
              <a:ext uri="{FF2B5EF4-FFF2-40B4-BE49-F238E27FC236}">
                <a16:creationId xmlns:a16="http://schemas.microsoft.com/office/drawing/2014/main" id="{91F8C374-B9CD-4F53-9C4D-BC7EADA11F48}"/>
              </a:ext>
            </a:extLst>
          </p:cNvPr>
          <p:cNvPicPr>
            <a:picLocks noChangeAspect="1"/>
          </p:cNvPicPr>
          <p:nvPr/>
        </p:nvPicPr>
        <p:blipFill>
          <a:blip r:embed="rId3"/>
          <a:stretch>
            <a:fillRect/>
          </a:stretch>
        </p:blipFill>
        <p:spPr>
          <a:xfrm>
            <a:off x="4243028" y="2215089"/>
            <a:ext cx="790161" cy="778368"/>
          </a:xfrm>
          <a:prstGeom prst="rect">
            <a:avLst/>
          </a:prstGeom>
        </p:spPr>
      </p:pic>
      <p:pic>
        <p:nvPicPr>
          <p:cNvPr id="14" name="Picture 13">
            <a:extLst>
              <a:ext uri="{FF2B5EF4-FFF2-40B4-BE49-F238E27FC236}">
                <a16:creationId xmlns:a16="http://schemas.microsoft.com/office/drawing/2014/main" id="{CB26FA9A-4BD7-4ECD-BF6D-2920EB3913B1}"/>
              </a:ext>
            </a:extLst>
          </p:cNvPr>
          <p:cNvPicPr>
            <a:picLocks noChangeAspect="1"/>
          </p:cNvPicPr>
          <p:nvPr/>
        </p:nvPicPr>
        <p:blipFill>
          <a:blip r:embed="rId2"/>
          <a:stretch>
            <a:fillRect/>
          </a:stretch>
        </p:blipFill>
        <p:spPr>
          <a:xfrm>
            <a:off x="4286237" y="2253788"/>
            <a:ext cx="679258" cy="687249"/>
          </a:xfrm>
          <a:prstGeom prst="rect">
            <a:avLst/>
          </a:prstGeom>
        </p:spPr>
      </p:pic>
    </p:spTree>
    <p:extLst>
      <p:ext uri="{BB962C8B-B14F-4D97-AF65-F5344CB8AC3E}">
        <p14:creationId xmlns:p14="http://schemas.microsoft.com/office/powerpoint/2010/main" val="1642701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Pool</a:t>
            </a:r>
          </a:p>
        </p:txBody>
      </p:sp>
      <p:pic>
        <p:nvPicPr>
          <p:cNvPr id="6" name="Grafik 5"/>
          <p:cNvPicPr>
            <a:picLocks noChangeAspect="1"/>
          </p:cNvPicPr>
          <p:nvPr/>
        </p:nvPicPr>
        <p:blipFill>
          <a:blip r:embed="rId3"/>
          <a:stretch>
            <a:fillRect/>
          </a:stretch>
        </p:blipFill>
        <p:spPr>
          <a:xfrm>
            <a:off x="700087" y="5162550"/>
            <a:ext cx="1114425" cy="723900"/>
          </a:xfrm>
          <a:prstGeom prst="rect">
            <a:avLst/>
          </a:prstGeom>
        </p:spPr>
      </p:pic>
      <p:grpSp>
        <p:nvGrpSpPr>
          <p:cNvPr id="15" name="Gruppieren 14"/>
          <p:cNvGrpSpPr/>
          <p:nvPr/>
        </p:nvGrpSpPr>
        <p:grpSpPr>
          <a:xfrm>
            <a:off x="4889500" y="1485900"/>
            <a:ext cx="2806700" cy="1104900"/>
            <a:chOff x="4889500" y="1841500"/>
            <a:chExt cx="2806700" cy="1104900"/>
          </a:xfrm>
          <a:effectLst>
            <a:outerShdw blurRad="50800" dist="38100" dir="2700000" algn="tl" rotWithShape="0">
              <a:prstClr val="black">
                <a:alpha val="40000"/>
              </a:prstClr>
            </a:outerShdw>
          </a:effectLst>
        </p:grpSpPr>
        <p:sp>
          <p:nvSpPr>
            <p:cNvPr id="8" name="Abgerundetes Rechteck 7"/>
            <p:cNvSpPr/>
            <p:nvPr/>
          </p:nvSpPr>
          <p:spPr>
            <a:xfrm>
              <a:off x="4889500" y="1841500"/>
              <a:ext cx="2806700" cy="1104900"/>
            </a:xfrm>
            <a:prstGeom prst="roundRect">
              <a:avLst/>
            </a:prstGeom>
            <a:solidFill>
              <a:srgbClr val="E5EF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stretch>
              <a:fillRect/>
            </a:stretch>
          </p:blipFill>
          <p:spPr>
            <a:xfrm>
              <a:off x="5849938" y="1943100"/>
              <a:ext cx="885825" cy="704850"/>
            </a:xfrm>
            <a:prstGeom prst="rect">
              <a:avLst/>
            </a:prstGeom>
          </p:spPr>
        </p:pic>
        <p:sp>
          <p:nvSpPr>
            <p:cNvPr id="9" name="Textfeld 8"/>
            <p:cNvSpPr txBox="1"/>
            <p:nvPr/>
          </p:nvSpPr>
          <p:spPr>
            <a:xfrm>
              <a:off x="5549826" y="2577068"/>
              <a:ext cx="1486048" cy="369332"/>
            </a:xfrm>
            <a:prstGeom prst="rect">
              <a:avLst/>
            </a:prstGeom>
            <a:noFill/>
          </p:spPr>
          <p:txBody>
            <a:bodyPr wrap="none" rtlCol="0">
              <a:spAutoFit/>
            </a:bodyPr>
            <a:lstStyle/>
            <a:p>
              <a:r>
                <a:rPr lang="de-DE" dirty="0"/>
                <a:t>Azure Storage</a:t>
              </a:r>
            </a:p>
          </p:txBody>
        </p:sp>
      </p:grpSp>
      <p:sp>
        <p:nvSpPr>
          <p:cNvPr id="11" name="Abgerundetes Rechteck 10"/>
          <p:cNvSpPr/>
          <p:nvPr/>
        </p:nvSpPr>
        <p:spPr>
          <a:xfrm>
            <a:off x="3596892" y="3163372"/>
            <a:ext cx="7287008" cy="3192978"/>
          </a:xfrm>
          <a:prstGeom prst="roundRect">
            <a:avLst>
              <a:gd name="adj" fmla="val 5530"/>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6466731" y="3123430"/>
            <a:ext cx="1302472" cy="369332"/>
          </a:xfrm>
          <a:prstGeom prst="rect">
            <a:avLst/>
          </a:prstGeom>
          <a:noFill/>
        </p:spPr>
        <p:txBody>
          <a:bodyPr wrap="none" rtlCol="0">
            <a:spAutoFit/>
          </a:bodyPr>
          <a:lstStyle/>
          <a:p>
            <a:r>
              <a:rPr lang="de-DE" dirty="0"/>
              <a:t>Azure Batch</a:t>
            </a:r>
          </a:p>
        </p:txBody>
      </p:sp>
      <p:sp>
        <p:nvSpPr>
          <p:cNvPr id="68" name="Abgerundetes Rechteck 67"/>
          <p:cNvSpPr/>
          <p:nvPr/>
        </p:nvSpPr>
        <p:spPr>
          <a:xfrm>
            <a:off x="3390900" y="1358900"/>
            <a:ext cx="7658100" cy="5149850"/>
          </a:xfrm>
          <a:prstGeom prst="roundRect">
            <a:avLst>
              <a:gd name="adj" fmla="val 3103"/>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feld 68"/>
          <p:cNvSpPr txBox="1"/>
          <p:nvPr/>
        </p:nvSpPr>
        <p:spPr>
          <a:xfrm>
            <a:off x="10161586" y="1358900"/>
            <a:ext cx="722314" cy="369332"/>
          </a:xfrm>
          <a:prstGeom prst="rect">
            <a:avLst/>
          </a:prstGeom>
          <a:noFill/>
        </p:spPr>
        <p:txBody>
          <a:bodyPr wrap="none" rtlCol="0">
            <a:spAutoFit/>
          </a:bodyPr>
          <a:lstStyle/>
          <a:p>
            <a:r>
              <a:rPr lang="de-DE" dirty="0"/>
              <a:t>Azure</a:t>
            </a:r>
          </a:p>
        </p:txBody>
      </p:sp>
      <p:grpSp>
        <p:nvGrpSpPr>
          <p:cNvPr id="5" name="Group 4">
            <a:extLst>
              <a:ext uri="{FF2B5EF4-FFF2-40B4-BE49-F238E27FC236}">
                <a16:creationId xmlns:a16="http://schemas.microsoft.com/office/drawing/2014/main" id="{A0766E8A-6DB0-4069-A405-3C584ABB04EC}"/>
              </a:ext>
            </a:extLst>
          </p:cNvPr>
          <p:cNvGrpSpPr/>
          <p:nvPr/>
        </p:nvGrpSpPr>
        <p:grpSpPr>
          <a:xfrm>
            <a:off x="1814512" y="5158089"/>
            <a:ext cx="7710488" cy="1051647"/>
            <a:chOff x="1814512" y="5158089"/>
            <a:chExt cx="7710488" cy="1051647"/>
          </a:xfrm>
        </p:grpSpPr>
        <p:grpSp>
          <p:nvGrpSpPr>
            <p:cNvPr id="96" name="Gruppieren 95"/>
            <p:cNvGrpSpPr/>
            <p:nvPr/>
          </p:nvGrpSpPr>
          <p:grpSpPr>
            <a:xfrm>
              <a:off x="4137903" y="5162550"/>
              <a:ext cx="5387097" cy="1009650"/>
              <a:chOff x="4137903" y="5162550"/>
              <a:chExt cx="5387097" cy="1009650"/>
            </a:xfrm>
          </p:grpSpPr>
          <p:sp>
            <p:nvSpPr>
              <p:cNvPr id="19" name="Abgerundetes Rechteck 18"/>
              <p:cNvSpPr/>
              <p:nvPr/>
            </p:nvSpPr>
            <p:spPr>
              <a:xfrm>
                <a:off x="4152900" y="5162550"/>
                <a:ext cx="5372100"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4137903" y="5462110"/>
                <a:ext cx="595228" cy="369332"/>
              </a:xfrm>
              <a:prstGeom prst="rect">
                <a:avLst/>
              </a:prstGeom>
              <a:noFill/>
            </p:spPr>
            <p:txBody>
              <a:bodyPr wrap="none" rtlCol="0">
                <a:spAutoFit/>
              </a:bodyPr>
              <a:lstStyle/>
              <a:p>
                <a:r>
                  <a:rPr lang="de-DE" dirty="0"/>
                  <a:t>Pool</a:t>
                </a:r>
              </a:p>
            </p:txBody>
          </p:sp>
        </p:grpSp>
        <p:grpSp>
          <p:nvGrpSpPr>
            <p:cNvPr id="94" name="Gruppieren 93"/>
            <p:cNvGrpSpPr/>
            <p:nvPr/>
          </p:nvGrpSpPr>
          <p:grpSpPr>
            <a:xfrm>
              <a:off x="5387640" y="5185846"/>
              <a:ext cx="2646697" cy="948254"/>
              <a:chOff x="5387640" y="5185846"/>
              <a:chExt cx="2646697" cy="948254"/>
            </a:xfrm>
          </p:grpSpPr>
          <p:pic>
            <p:nvPicPr>
              <p:cNvPr id="14" name="Grafik 13"/>
              <p:cNvPicPr>
                <a:picLocks noChangeAspect="1"/>
              </p:cNvPicPr>
              <p:nvPr/>
            </p:nvPicPr>
            <p:blipFill>
              <a:blip r:embed="rId5"/>
              <a:stretch>
                <a:fillRect/>
              </a:stretch>
            </p:blipFill>
            <p:spPr>
              <a:xfrm>
                <a:off x="5387640" y="5185846"/>
                <a:ext cx="676275" cy="933450"/>
              </a:xfrm>
              <a:prstGeom prst="rect">
                <a:avLst/>
              </a:prstGeom>
            </p:spPr>
          </p:pic>
          <p:pic>
            <p:nvPicPr>
              <p:cNvPr id="21" name="Grafik 20"/>
              <p:cNvPicPr>
                <a:picLocks noChangeAspect="1"/>
              </p:cNvPicPr>
              <p:nvPr/>
            </p:nvPicPr>
            <p:blipFill>
              <a:blip r:embed="rId5"/>
              <a:stretch>
                <a:fillRect/>
              </a:stretch>
            </p:blipFill>
            <p:spPr>
              <a:xfrm>
                <a:off x="6122987" y="5185846"/>
                <a:ext cx="676275" cy="933450"/>
              </a:xfrm>
              <a:prstGeom prst="rect">
                <a:avLst/>
              </a:prstGeom>
            </p:spPr>
          </p:pic>
          <p:pic>
            <p:nvPicPr>
              <p:cNvPr id="22" name="Grafik 21"/>
              <p:cNvPicPr>
                <a:picLocks noChangeAspect="1"/>
              </p:cNvPicPr>
              <p:nvPr/>
            </p:nvPicPr>
            <p:blipFill>
              <a:blip r:embed="rId5"/>
              <a:stretch>
                <a:fillRect/>
              </a:stretch>
            </p:blipFill>
            <p:spPr>
              <a:xfrm>
                <a:off x="7358062" y="5200650"/>
                <a:ext cx="676275" cy="933450"/>
              </a:xfrm>
              <a:prstGeom prst="rect">
                <a:avLst/>
              </a:prstGeom>
            </p:spPr>
          </p:pic>
          <p:grpSp>
            <p:nvGrpSpPr>
              <p:cNvPr id="51" name="Gruppieren 50"/>
              <p:cNvGrpSpPr/>
              <p:nvPr/>
            </p:nvGrpSpPr>
            <p:grpSpPr>
              <a:xfrm>
                <a:off x="6895717" y="5482709"/>
                <a:ext cx="294250" cy="72000"/>
                <a:chOff x="9057405" y="4199966"/>
                <a:chExt cx="294250" cy="72000"/>
              </a:xfrm>
              <a:solidFill>
                <a:srgbClr val="0078D6"/>
              </a:solidFill>
            </p:grpSpPr>
            <p:sp>
              <p:nvSpPr>
                <p:cNvPr id="52" name="Ellipse 51"/>
                <p:cNvSpPr/>
                <p:nvPr/>
              </p:nvSpPr>
              <p:spPr>
                <a:xfrm>
                  <a:off x="905740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Ellipse 52"/>
                <p:cNvSpPr/>
                <p:nvPr/>
              </p:nvSpPr>
              <p:spPr>
                <a:xfrm>
                  <a:off x="9168530"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Ellipse 53"/>
                <p:cNvSpPr/>
                <p:nvPr/>
              </p:nvSpPr>
              <p:spPr>
                <a:xfrm>
                  <a:off x="927965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cxnSp>
          <p:nvCxnSpPr>
            <p:cNvPr id="29" name="Gerade Verbindung mit Pfeil 28"/>
            <p:cNvCxnSpPr>
              <a:stCxn id="6" idx="3"/>
            </p:cNvCxnSpPr>
            <p:nvPr/>
          </p:nvCxnSpPr>
          <p:spPr>
            <a:xfrm flipV="1">
              <a:off x="1814512" y="5518709"/>
              <a:ext cx="2323391" cy="579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4" name="Rectangle: Rounded Corners 3">
              <a:extLst>
                <a:ext uri="{FF2B5EF4-FFF2-40B4-BE49-F238E27FC236}">
                  <a16:creationId xmlns:a16="http://schemas.microsoft.com/office/drawing/2014/main" id="{636D7A18-1388-4399-BC6C-2DC1D7D27450}"/>
                </a:ext>
              </a:extLst>
            </p:cNvPr>
            <p:cNvSpPr/>
            <p:nvPr/>
          </p:nvSpPr>
          <p:spPr>
            <a:xfrm>
              <a:off x="4167896" y="5158089"/>
              <a:ext cx="5355971" cy="1051647"/>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grpSp>
    </p:spTree>
    <p:extLst>
      <p:ext uri="{BB962C8B-B14F-4D97-AF65-F5344CB8AC3E}">
        <p14:creationId xmlns:p14="http://schemas.microsoft.com/office/powerpoint/2010/main" val="122604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43413-8BBB-4CD4-91C6-39D380A47C9E}"/>
              </a:ext>
            </a:extLst>
          </p:cNvPr>
          <p:cNvSpPr>
            <a:spLocks noGrp="1"/>
          </p:cNvSpPr>
          <p:nvPr>
            <p:ph type="title"/>
          </p:nvPr>
        </p:nvSpPr>
        <p:spPr/>
        <p:txBody>
          <a:bodyPr/>
          <a:lstStyle/>
          <a:p>
            <a:r>
              <a:rPr lang="de-DE" dirty="0"/>
              <a:t>Pool</a:t>
            </a:r>
            <a:endParaRPr lang="x-none" dirty="0"/>
          </a:p>
        </p:txBody>
      </p:sp>
      <p:sp>
        <p:nvSpPr>
          <p:cNvPr id="3" name="Content Placeholder 2">
            <a:extLst>
              <a:ext uri="{FF2B5EF4-FFF2-40B4-BE49-F238E27FC236}">
                <a16:creationId xmlns:a16="http://schemas.microsoft.com/office/drawing/2014/main" id="{2FBDFFD1-E3D0-4E3D-B69C-864C06CA9503}"/>
              </a:ext>
            </a:extLst>
          </p:cNvPr>
          <p:cNvSpPr>
            <a:spLocks noGrp="1"/>
          </p:cNvSpPr>
          <p:nvPr>
            <p:ph idx="1"/>
          </p:nvPr>
        </p:nvSpPr>
        <p:spPr/>
        <p:txBody>
          <a:bodyPr>
            <a:normAutofit/>
          </a:bodyPr>
          <a:lstStyle/>
          <a:p>
            <a:r>
              <a:rPr lang="en-US" dirty="0" err="1"/>
              <a:t>Ein</a:t>
            </a:r>
            <a:r>
              <a:rPr lang="en-US" dirty="0"/>
              <a:t> </a:t>
            </a:r>
            <a:r>
              <a:rPr lang="en-US" dirty="0" err="1"/>
              <a:t>Menge</a:t>
            </a:r>
            <a:r>
              <a:rPr lang="en-US" dirty="0"/>
              <a:t> von </a:t>
            </a:r>
            <a:r>
              <a:rPr lang="en-US" dirty="0" err="1"/>
              <a:t>virtuellen</a:t>
            </a:r>
            <a:r>
              <a:rPr lang="en-US" dirty="0"/>
              <a:t> </a:t>
            </a:r>
            <a:r>
              <a:rPr lang="en-US" dirty="0" err="1"/>
              <a:t>Computern</a:t>
            </a:r>
            <a:r>
              <a:rPr lang="en-US" dirty="0"/>
              <a:t>, </a:t>
            </a:r>
            <a:r>
              <a:rPr lang="en-US" dirty="0" err="1"/>
              <a:t>welche</a:t>
            </a:r>
            <a:r>
              <a:rPr lang="en-US" dirty="0"/>
              <a:t> für die </a:t>
            </a:r>
            <a:r>
              <a:rPr lang="en-US" dirty="0" err="1"/>
              <a:t>Ausführung</a:t>
            </a:r>
            <a:r>
              <a:rPr lang="en-US" dirty="0"/>
              <a:t> der Software </a:t>
            </a:r>
            <a:r>
              <a:rPr lang="en-US" dirty="0" err="1"/>
              <a:t>zur</a:t>
            </a:r>
            <a:r>
              <a:rPr lang="en-US" dirty="0"/>
              <a:t> </a:t>
            </a:r>
            <a:r>
              <a:rPr lang="en-US" dirty="0" err="1"/>
              <a:t>Verfügung</a:t>
            </a:r>
            <a:r>
              <a:rPr lang="en-US" dirty="0"/>
              <a:t> </a:t>
            </a:r>
            <a:r>
              <a:rPr lang="en-US" dirty="0" err="1"/>
              <a:t>gestellt</a:t>
            </a:r>
            <a:r>
              <a:rPr lang="en-US" dirty="0"/>
              <a:t> </a:t>
            </a:r>
            <a:r>
              <a:rPr lang="en-US" dirty="0" err="1"/>
              <a:t>werden</a:t>
            </a:r>
            <a:r>
              <a:rPr lang="en-US" dirty="0"/>
              <a:t>.</a:t>
            </a:r>
          </a:p>
          <a:p>
            <a:r>
              <a:rPr lang="en-US" dirty="0"/>
              <a:t>Diese </a:t>
            </a:r>
            <a:r>
              <a:rPr lang="en-US" dirty="0" err="1"/>
              <a:t>werden</a:t>
            </a:r>
            <a:r>
              <a:rPr lang="en-US" dirty="0"/>
              <a:t> von Azure Batch </a:t>
            </a:r>
            <a:r>
              <a:rPr lang="en-US" dirty="0" err="1"/>
              <a:t>verwaltet</a:t>
            </a:r>
            <a:r>
              <a:rPr lang="en-US" dirty="0"/>
              <a:t>. </a:t>
            </a:r>
          </a:p>
          <a:p>
            <a:r>
              <a:rPr lang="en-US" dirty="0"/>
              <a:t>Es muss </a:t>
            </a:r>
            <a:r>
              <a:rPr lang="en-US" dirty="0" err="1"/>
              <a:t>keine</a:t>
            </a:r>
            <a:r>
              <a:rPr lang="en-US" dirty="0"/>
              <a:t> Cluster- </a:t>
            </a:r>
            <a:r>
              <a:rPr lang="en-US" dirty="0" err="1"/>
              <a:t>oder</a:t>
            </a:r>
            <a:r>
              <a:rPr lang="en-US" dirty="0"/>
              <a:t> </a:t>
            </a:r>
            <a:r>
              <a:rPr lang="en-US" dirty="0" err="1"/>
              <a:t>Auftragsplanersoftware</a:t>
            </a:r>
            <a:r>
              <a:rPr lang="en-US" dirty="0"/>
              <a:t> </a:t>
            </a:r>
            <a:r>
              <a:rPr lang="en-US" dirty="0" err="1"/>
              <a:t>installiert</a:t>
            </a:r>
            <a:r>
              <a:rPr lang="en-US" dirty="0"/>
              <a:t> </a:t>
            </a:r>
            <a:r>
              <a:rPr lang="en-US" dirty="0" err="1"/>
              <a:t>werden</a:t>
            </a:r>
            <a:r>
              <a:rPr lang="en-US" dirty="0"/>
              <a:t>.</a:t>
            </a:r>
          </a:p>
          <a:p>
            <a:r>
              <a:rPr lang="de-DE" dirty="0"/>
              <a:t>Ein Batch Konto kann über mehrere Pools verfügen.</a:t>
            </a:r>
          </a:p>
          <a:p>
            <a:r>
              <a:rPr lang="de-DE" dirty="0"/>
              <a:t>Die Rechner im Pool können automatisch skaliert werden.</a:t>
            </a:r>
          </a:p>
          <a:p>
            <a:endParaRPr lang="de-DE" dirty="0"/>
          </a:p>
          <a:p>
            <a:endParaRPr lang="de-DE" dirty="0"/>
          </a:p>
          <a:p>
            <a:pPr lvl="1"/>
            <a:endParaRPr lang="de-DE" dirty="0"/>
          </a:p>
        </p:txBody>
      </p:sp>
      <p:pic>
        <p:nvPicPr>
          <p:cNvPr id="4" name="Picture 3">
            <a:extLst>
              <a:ext uri="{FF2B5EF4-FFF2-40B4-BE49-F238E27FC236}">
                <a16:creationId xmlns:a16="http://schemas.microsoft.com/office/drawing/2014/main" id="{2545F3CA-0BEF-4826-9C52-A1975876E510}"/>
              </a:ext>
            </a:extLst>
          </p:cNvPr>
          <p:cNvPicPr>
            <a:picLocks noChangeAspect="1"/>
          </p:cNvPicPr>
          <p:nvPr/>
        </p:nvPicPr>
        <p:blipFill>
          <a:blip r:embed="rId2"/>
          <a:stretch>
            <a:fillRect/>
          </a:stretch>
        </p:blipFill>
        <p:spPr>
          <a:xfrm>
            <a:off x="9055043" y="5215501"/>
            <a:ext cx="2964403" cy="1514766"/>
          </a:xfrm>
          <a:prstGeom prst="rect">
            <a:avLst/>
          </a:prstGeom>
        </p:spPr>
      </p:pic>
    </p:spTree>
    <p:extLst>
      <p:ext uri="{BB962C8B-B14F-4D97-AF65-F5344CB8AC3E}">
        <p14:creationId xmlns:p14="http://schemas.microsoft.com/office/powerpoint/2010/main" val="237678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Computeknoten</a:t>
            </a:r>
          </a:p>
        </p:txBody>
      </p:sp>
      <p:pic>
        <p:nvPicPr>
          <p:cNvPr id="6" name="Grafik 5"/>
          <p:cNvPicPr>
            <a:picLocks noChangeAspect="1"/>
          </p:cNvPicPr>
          <p:nvPr/>
        </p:nvPicPr>
        <p:blipFill>
          <a:blip r:embed="rId3"/>
          <a:stretch>
            <a:fillRect/>
          </a:stretch>
        </p:blipFill>
        <p:spPr>
          <a:xfrm>
            <a:off x="700087" y="5162550"/>
            <a:ext cx="1114425" cy="723900"/>
          </a:xfrm>
          <a:prstGeom prst="rect">
            <a:avLst/>
          </a:prstGeom>
        </p:spPr>
      </p:pic>
      <p:grpSp>
        <p:nvGrpSpPr>
          <p:cNvPr id="15" name="Gruppieren 14"/>
          <p:cNvGrpSpPr/>
          <p:nvPr/>
        </p:nvGrpSpPr>
        <p:grpSpPr>
          <a:xfrm>
            <a:off x="4889500" y="1485900"/>
            <a:ext cx="2806700" cy="1104900"/>
            <a:chOff x="4889500" y="1841500"/>
            <a:chExt cx="2806700" cy="1104900"/>
          </a:xfrm>
          <a:effectLst>
            <a:outerShdw blurRad="50800" dist="38100" dir="2700000" algn="tl" rotWithShape="0">
              <a:prstClr val="black">
                <a:alpha val="40000"/>
              </a:prstClr>
            </a:outerShdw>
          </a:effectLst>
        </p:grpSpPr>
        <p:sp>
          <p:nvSpPr>
            <p:cNvPr id="8" name="Abgerundetes Rechteck 7"/>
            <p:cNvSpPr/>
            <p:nvPr/>
          </p:nvSpPr>
          <p:spPr>
            <a:xfrm>
              <a:off x="4889500" y="1841500"/>
              <a:ext cx="2806700" cy="1104900"/>
            </a:xfrm>
            <a:prstGeom prst="roundRect">
              <a:avLst/>
            </a:prstGeom>
            <a:solidFill>
              <a:srgbClr val="E5EF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stretch>
              <a:fillRect/>
            </a:stretch>
          </p:blipFill>
          <p:spPr>
            <a:xfrm>
              <a:off x="5849938" y="1943100"/>
              <a:ext cx="885825" cy="704850"/>
            </a:xfrm>
            <a:prstGeom prst="rect">
              <a:avLst/>
            </a:prstGeom>
          </p:spPr>
        </p:pic>
        <p:sp>
          <p:nvSpPr>
            <p:cNvPr id="9" name="Textfeld 8"/>
            <p:cNvSpPr txBox="1"/>
            <p:nvPr/>
          </p:nvSpPr>
          <p:spPr>
            <a:xfrm>
              <a:off x="5549826" y="2577068"/>
              <a:ext cx="1486048" cy="369332"/>
            </a:xfrm>
            <a:prstGeom prst="rect">
              <a:avLst/>
            </a:prstGeom>
            <a:noFill/>
          </p:spPr>
          <p:txBody>
            <a:bodyPr wrap="none" rtlCol="0">
              <a:spAutoFit/>
            </a:bodyPr>
            <a:lstStyle/>
            <a:p>
              <a:r>
                <a:rPr lang="de-DE" dirty="0"/>
                <a:t>Azure Storage</a:t>
              </a:r>
            </a:p>
          </p:txBody>
        </p:sp>
      </p:grpSp>
      <p:sp>
        <p:nvSpPr>
          <p:cNvPr id="11" name="Abgerundetes Rechteck 10"/>
          <p:cNvSpPr/>
          <p:nvPr/>
        </p:nvSpPr>
        <p:spPr>
          <a:xfrm>
            <a:off x="3596892" y="3163372"/>
            <a:ext cx="7287008" cy="3192978"/>
          </a:xfrm>
          <a:prstGeom prst="roundRect">
            <a:avLst>
              <a:gd name="adj" fmla="val 5530"/>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6466731" y="3123430"/>
            <a:ext cx="1302472" cy="369332"/>
          </a:xfrm>
          <a:prstGeom prst="rect">
            <a:avLst/>
          </a:prstGeom>
          <a:noFill/>
        </p:spPr>
        <p:txBody>
          <a:bodyPr wrap="none" rtlCol="0">
            <a:spAutoFit/>
          </a:bodyPr>
          <a:lstStyle/>
          <a:p>
            <a:r>
              <a:rPr lang="de-DE" dirty="0"/>
              <a:t>Azure Batch</a:t>
            </a:r>
          </a:p>
        </p:txBody>
      </p:sp>
      <p:grpSp>
        <p:nvGrpSpPr>
          <p:cNvPr id="96" name="Gruppieren 95"/>
          <p:cNvGrpSpPr/>
          <p:nvPr/>
        </p:nvGrpSpPr>
        <p:grpSpPr>
          <a:xfrm>
            <a:off x="4137903" y="5162550"/>
            <a:ext cx="5387097" cy="1009650"/>
            <a:chOff x="4137903" y="5162550"/>
            <a:chExt cx="5387097" cy="1009650"/>
          </a:xfrm>
        </p:grpSpPr>
        <p:sp>
          <p:nvSpPr>
            <p:cNvPr id="19" name="Abgerundetes Rechteck 18"/>
            <p:cNvSpPr/>
            <p:nvPr/>
          </p:nvSpPr>
          <p:spPr>
            <a:xfrm>
              <a:off x="4152900" y="5162550"/>
              <a:ext cx="5372100"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4137903" y="5462110"/>
              <a:ext cx="595228" cy="369332"/>
            </a:xfrm>
            <a:prstGeom prst="rect">
              <a:avLst/>
            </a:prstGeom>
            <a:noFill/>
          </p:spPr>
          <p:txBody>
            <a:bodyPr wrap="none" rtlCol="0">
              <a:spAutoFit/>
            </a:bodyPr>
            <a:lstStyle/>
            <a:p>
              <a:r>
                <a:rPr lang="de-DE" dirty="0"/>
                <a:t>Pool</a:t>
              </a:r>
            </a:p>
          </p:txBody>
        </p:sp>
      </p:grpSp>
      <p:grpSp>
        <p:nvGrpSpPr>
          <p:cNvPr id="94" name="Gruppieren 93"/>
          <p:cNvGrpSpPr/>
          <p:nvPr/>
        </p:nvGrpSpPr>
        <p:grpSpPr>
          <a:xfrm>
            <a:off x="5387640" y="5185846"/>
            <a:ext cx="2646697" cy="948254"/>
            <a:chOff x="5387640" y="5185846"/>
            <a:chExt cx="2646697" cy="948254"/>
          </a:xfrm>
        </p:grpSpPr>
        <p:pic>
          <p:nvPicPr>
            <p:cNvPr id="14" name="Grafik 13"/>
            <p:cNvPicPr>
              <a:picLocks noChangeAspect="1"/>
            </p:cNvPicPr>
            <p:nvPr/>
          </p:nvPicPr>
          <p:blipFill>
            <a:blip r:embed="rId5"/>
            <a:stretch>
              <a:fillRect/>
            </a:stretch>
          </p:blipFill>
          <p:spPr>
            <a:xfrm>
              <a:off x="5387640" y="5185846"/>
              <a:ext cx="676275" cy="933450"/>
            </a:xfrm>
            <a:prstGeom prst="rect">
              <a:avLst/>
            </a:prstGeom>
          </p:spPr>
        </p:pic>
        <p:pic>
          <p:nvPicPr>
            <p:cNvPr id="21" name="Grafik 20"/>
            <p:cNvPicPr>
              <a:picLocks noChangeAspect="1"/>
            </p:cNvPicPr>
            <p:nvPr/>
          </p:nvPicPr>
          <p:blipFill>
            <a:blip r:embed="rId5"/>
            <a:stretch>
              <a:fillRect/>
            </a:stretch>
          </p:blipFill>
          <p:spPr>
            <a:xfrm>
              <a:off x="6122987" y="5185846"/>
              <a:ext cx="676275" cy="933450"/>
            </a:xfrm>
            <a:prstGeom prst="rect">
              <a:avLst/>
            </a:prstGeom>
          </p:spPr>
        </p:pic>
        <p:pic>
          <p:nvPicPr>
            <p:cNvPr id="22" name="Grafik 21"/>
            <p:cNvPicPr>
              <a:picLocks noChangeAspect="1"/>
            </p:cNvPicPr>
            <p:nvPr/>
          </p:nvPicPr>
          <p:blipFill>
            <a:blip r:embed="rId5"/>
            <a:stretch>
              <a:fillRect/>
            </a:stretch>
          </p:blipFill>
          <p:spPr>
            <a:xfrm>
              <a:off x="7358062" y="5200650"/>
              <a:ext cx="676275" cy="933450"/>
            </a:xfrm>
            <a:prstGeom prst="rect">
              <a:avLst/>
            </a:prstGeom>
          </p:spPr>
        </p:pic>
        <p:grpSp>
          <p:nvGrpSpPr>
            <p:cNvPr id="51" name="Gruppieren 50"/>
            <p:cNvGrpSpPr/>
            <p:nvPr/>
          </p:nvGrpSpPr>
          <p:grpSpPr>
            <a:xfrm>
              <a:off x="6895717" y="5482709"/>
              <a:ext cx="294250" cy="72000"/>
              <a:chOff x="9057405" y="4199966"/>
              <a:chExt cx="294250" cy="72000"/>
            </a:xfrm>
            <a:solidFill>
              <a:srgbClr val="0078D6"/>
            </a:solidFill>
          </p:grpSpPr>
          <p:sp>
            <p:nvSpPr>
              <p:cNvPr id="52" name="Ellipse 51"/>
              <p:cNvSpPr/>
              <p:nvPr/>
            </p:nvSpPr>
            <p:spPr>
              <a:xfrm>
                <a:off x="905740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Ellipse 52"/>
              <p:cNvSpPr/>
              <p:nvPr/>
            </p:nvSpPr>
            <p:spPr>
              <a:xfrm>
                <a:off x="9168530"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Ellipse 53"/>
              <p:cNvSpPr/>
              <p:nvPr/>
            </p:nvSpPr>
            <p:spPr>
              <a:xfrm>
                <a:off x="927965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68" name="Abgerundetes Rechteck 67"/>
          <p:cNvSpPr/>
          <p:nvPr/>
        </p:nvSpPr>
        <p:spPr>
          <a:xfrm>
            <a:off x="3390900" y="1358900"/>
            <a:ext cx="7658100" cy="5149850"/>
          </a:xfrm>
          <a:prstGeom prst="roundRect">
            <a:avLst>
              <a:gd name="adj" fmla="val 3103"/>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feld 68"/>
          <p:cNvSpPr txBox="1"/>
          <p:nvPr/>
        </p:nvSpPr>
        <p:spPr>
          <a:xfrm>
            <a:off x="10161586" y="1358900"/>
            <a:ext cx="722314" cy="369332"/>
          </a:xfrm>
          <a:prstGeom prst="rect">
            <a:avLst/>
          </a:prstGeom>
          <a:noFill/>
        </p:spPr>
        <p:txBody>
          <a:bodyPr wrap="none" rtlCol="0">
            <a:spAutoFit/>
          </a:bodyPr>
          <a:lstStyle/>
          <a:p>
            <a:r>
              <a:rPr lang="de-DE" dirty="0"/>
              <a:t>Azure</a:t>
            </a:r>
          </a:p>
        </p:txBody>
      </p:sp>
      <p:cxnSp>
        <p:nvCxnSpPr>
          <p:cNvPr id="29" name="Gerade Verbindung mit Pfeil 28"/>
          <p:cNvCxnSpPr>
            <a:stCxn id="6" idx="3"/>
          </p:cNvCxnSpPr>
          <p:nvPr/>
        </p:nvCxnSpPr>
        <p:spPr>
          <a:xfrm flipV="1">
            <a:off x="1814512" y="5518709"/>
            <a:ext cx="2323391" cy="579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4" name="Rectangle: Rounded Corners 3">
            <a:extLst>
              <a:ext uri="{FF2B5EF4-FFF2-40B4-BE49-F238E27FC236}">
                <a16:creationId xmlns:a16="http://schemas.microsoft.com/office/drawing/2014/main" id="{636D7A18-1388-4399-BC6C-2DC1D7D27450}"/>
              </a:ext>
            </a:extLst>
          </p:cNvPr>
          <p:cNvSpPr/>
          <p:nvPr/>
        </p:nvSpPr>
        <p:spPr>
          <a:xfrm>
            <a:off x="5289139" y="5158089"/>
            <a:ext cx="2811590" cy="1051647"/>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1897062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Computeknoten</a:t>
            </a:r>
          </a:p>
        </p:txBody>
      </p:sp>
      <p:sp>
        <p:nvSpPr>
          <p:cNvPr id="3" name="Inhaltsplatzhalter 2"/>
          <p:cNvSpPr>
            <a:spLocks noGrp="1"/>
          </p:cNvSpPr>
          <p:nvPr>
            <p:ph idx="1"/>
          </p:nvPr>
        </p:nvSpPr>
        <p:spPr/>
        <p:txBody>
          <a:bodyPr>
            <a:normAutofit fontScale="92500" lnSpcReduction="10000"/>
          </a:bodyPr>
          <a:lstStyle/>
          <a:p>
            <a:r>
              <a:rPr lang="de-DE" dirty="0"/>
              <a:t>Ein Serverknoten ist ein virtueller Azure-Computer (VM) oder ein virtueller </a:t>
            </a:r>
            <a:r>
              <a:rPr lang="de-DE" dirty="0" err="1"/>
              <a:t>Clouddienstcomputer</a:t>
            </a:r>
            <a:r>
              <a:rPr lang="de-DE" dirty="0"/>
              <a:t>, der für die Verarbeitung eines Teils der </a:t>
            </a:r>
            <a:r>
              <a:rPr lang="de-DE" dirty="0" err="1"/>
              <a:t>Anwendungsworkload</a:t>
            </a:r>
            <a:r>
              <a:rPr lang="de-DE" dirty="0"/>
              <a:t> fest zugeordnet ist. </a:t>
            </a:r>
          </a:p>
          <a:p>
            <a:r>
              <a:rPr lang="de-DE" dirty="0"/>
              <a:t>Die Größe eines Knotens bestimmt die Anzahl von CPU-Kernen, die Speicherkapazität und die lokale Dateisystemgröße, die dem Knoten zugeordnet werden. </a:t>
            </a:r>
          </a:p>
          <a:p>
            <a:r>
              <a:rPr lang="de-DE" dirty="0"/>
              <a:t>Pools mit Windows- oder Linux-Knoten können mithilfe von Azure Cloud Services, auf der Grundlage von Images aus dem Azure Virtual Machines Marketplace oder auf der Grundlage eigener benutzerdefinierter Images erstellt werden.</a:t>
            </a:r>
          </a:p>
          <a:p>
            <a:r>
              <a:rPr lang="de-DE" dirty="0"/>
              <a:t>Auf die VM‘s kann via RDP/SSH zugegriffen werden.</a:t>
            </a:r>
          </a:p>
        </p:txBody>
      </p:sp>
      <p:pic>
        <p:nvPicPr>
          <p:cNvPr id="4" name="Picture 3">
            <a:extLst>
              <a:ext uri="{FF2B5EF4-FFF2-40B4-BE49-F238E27FC236}">
                <a16:creationId xmlns:a16="http://schemas.microsoft.com/office/drawing/2014/main" id="{294B696A-3032-41E6-87FE-6DB84BA3CED1}"/>
              </a:ext>
            </a:extLst>
          </p:cNvPr>
          <p:cNvPicPr>
            <a:picLocks noChangeAspect="1"/>
          </p:cNvPicPr>
          <p:nvPr/>
        </p:nvPicPr>
        <p:blipFill>
          <a:blip r:embed="rId2"/>
          <a:stretch>
            <a:fillRect/>
          </a:stretch>
        </p:blipFill>
        <p:spPr>
          <a:xfrm>
            <a:off x="9258147" y="5300759"/>
            <a:ext cx="2791285" cy="1417132"/>
          </a:xfrm>
          <a:prstGeom prst="rect">
            <a:avLst/>
          </a:prstGeom>
        </p:spPr>
      </p:pic>
    </p:spTree>
    <p:extLst>
      <p:ext uri="{BB962C8B-B14F-4D97-AF65-F5344CB8AC3E}">
        <p14:creationId xmlns:p14="http://schemas.microsoft.com/office/powerpoint/2010/main" val="200155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Job (Auftrag)</a:t>
            </a:r>
          </a:p>
        </p:txBody>
      </p:sp>
      <p:pic>
        <p:nvPicPr>
          <p:cNvPr id="6" name="Grafik 5"/>
          <p:cNvPicPr>
            <a:picLocks noChangeAspect="1"/>
          </p:cNvPicPr>
          <p:nvPr/>
        </p:nvPicPr>
        <p:blipFill>
          <a:blip r:embed="rId3"/>
          <a:stretch>
            <a:fillRect/>
          </a:stretch>
        </p:blipFill>
        <p:spPr>
          <a:xfrm>
            <a:off x="700087" y="5162550"/>
            <a:ext cx="1114425" cy="723900"/>
          </a:xfrm>
          <a:prstGeom prst="rect">
            <a:avLst/>
          </a:prstGeom>
        </p:spPr>
      </p:pic>
      <p:grpSp>
        <p:nvGrpSpPr>
          <p:cNvPr id="15" name="Gruppieren 14"/>
          <p:cNvGrpSpPr/>
          <p:nvPr/>
        </p:nvGrpSpPr>
        <p:grpSpPr>
          <a:xfrm>
            <a:off x="4889500" y="1485900"/>
            <a:ext cx="2806700" cy="1104900"/>
            <a:chOff x="4889500" y="1841500"/>
            <a:chExt cx="2806700" cy="1104900"/>
          </a:xfrm>
          <a:effectLst>
            <a:outerShdw blurRad="50800" dist="38100" dir="2700000" algn="tl" rotWithShape="0">
              <a:prstClr val="black">
                <a:alpha val="40000"/>
              </a:prstClr>
            </a:outerShdw>
          </a:effectLst>
        </p:grpSpPr>
        <p:sp>
          <p:nvSpPr>
            <p:cNvPr id="8" name="Abgerundetes Rechteck 7"/>
            <p:cNvSpPr/>
            <p:nvPr/>
          </p:nvSpPr>
          <p:spPr>
            <a:xfrm>
              <a:off x="4889500" y="1841500"/>
              <a:ext cx="2806700" cy="1104900"/>
            </a:xfrm>
            <a:prstGeom prst="roundRect">
              <a:avLst/>
            </a:prstGeom>
            <a:solidFill>
              <a:srgbClr val="E5EF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stretch>
              <a:fillRect/>
            </a:stretch>
          </p:blipFill>
          <p:spPr>
            <a:xfrm>
              <a:off x="5849938" y="1943100"/>
              <a:ext cx="885825" cy="704850"/>
            </a:xfrm>
            <a:prstGeom prst="rect">
              <a:avLst/>
            </a:prstGeom>
          </p:spPr>
        </p:pic>
        <p:sp>
          <p:nvSpPr>
            <p:cNvPr id="9" name="Textfeld 8"/>
            <p:cNvSpPr txBox="1"/>
            <p:nvPr/>
          </p:nvSpPr>
          <p:spPr>
            <a:xfrm>
              <a:off x="5549826" y="2577068"/>
              <a:ext cx="1486048" cy="369332"/>
            </a:xfrm>
            <a:prstGeom prst="rect">
              <a:avLst/>
            </a:prstGeom>
            <a:noFill/>
          </p:spPr>
          <p:txBody>
            <a:bodyPr wrap="none" rtlCol="0">
              <a:spAutoFit/>
            </a:bodyPr>
            <a:lstStyle/>
            <a:p>
              <a:r>
                <a:rPr lang="de-DE" dirty="0"/>
                <a:t>Azure Storage</a:t>
              </a:r>
            </a:p>
          </p:txBody>
        </p:sp>
      </p:grpSp>
      <p:sp>
        <p:nvSpPr>
          <p:cNvPr id="11" name="Abgerundetes Rechteck 10"/>
          <p:cNvSpPr/>
          <p:nvPr/>
        </p:nvSpPr>
        <p:spPr>
          <a:xfrm>
            <a:off x="3596892" y="3163372"/>
            <a:ext cx="7287008" cy="3192978"/>
          </a:xfrm>
          <a:prstGeom prst="roundRect">
            <a:avLst>
              <a:gd name="adj" fmla="val 5530"/>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6466731" y="3123430"/>
            <a:ext cx="1302472" cy="369332"/>
          </a:xfrm>
          <a:prstGeom prst="rect">
            <a:avLst/>
          </a:prstGeom>
          <a:noFill/>
        </p:spPr>
        <p:txBody>
          <a:bodyPr wrap="none" rtlCol="0">
            <a:spAutoFit/>
          </a:bodyPr>
          <a:lstStyle/>
          <a:p>
            <a:r>
              <a:rPr lang="de-DE" dirty="0"/>
              <a:t>Azure Batch</a:t>
            </a:r>
          </a:p>
        </p:txBody>
      </p:sp>
      <p:grpSp>
        <p:nvGrpSpPr>
          <p:cNvPr id="96" name="Gruppieren 95"/>
          <p:cNvGrpSpPr/>
          <p:nvPr/>
        </p:nvGrpSpPr>
        <p:grpSpPr>
          <a:xfrm>
            <a:off x="4137903" y="5162550"/>
            <a:ext cx="5387097" cy="1009650"/>
            <a:chOff x="4137903" y="5162550"/>
            <a:chExt cx="5387097" cy="1009650"/>
          </a:xfrm>
        </p:grpSpPr>
        <p:sp>
          <p:nvSpPr>
            <p:cNvPr id="19" name="Abgerundetes Rechteck 18"/>
            <p:cNvSpPr/>
            <p:nvPr/>
          </p:nvSpPr>
          <p:spPr>
            <a:xfrm>
              <a:off x="4152900" y="5162550"/>
              <a:ext cx="5372100"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4137903" y="5462110"/>
              <a:ext cx="595228" cy="369332"/>
            </a:xfrm>
            <a:prstGeom prst="rect">
              <a:avLst/>
            </a:prstGeom>
            <a:noFill/>
          </p:spPr>
          <p:txBody>
            <a:bodyPr wrap="none" rtlCol="0">
              <a:spAutoFit/>
            </a:bodyPr>
            <a:lstStyle/>
            <a:p>
              <a:r>
                <a:rPr lang="de-DE" dirty="0"/>
                <a:t>Pool</a:t>
              </a:r>
            </a:p>
          </p:txBody>
        </p:sp>
      </p:grpSp>
      <p:grpSp>
        <p:nvGrpSpPr>
          <p:cNvPr id="95" name="Gruppieren 94"/>
          <p:cNvGrpSpPr/>
          <p:nvPr/>
        </p:nvGrpSpPr>
        <p:grpSpPr>
          <a:xfrm>
            <a:off x="4152900" y="3575867"/>
            <a:ext cx="4033749" cy="1089796"/>
            <a:chOff x="4152900" y="3575867"/>
            <a:chExt cx="4033749" cy="1089796"/>
          </a:xfrm>
        </p:grpSpPr>
        <p:sp>
          <p:nvSpPr>
            <p:cNvPr id="84" name="Abgerundetes Rechteck 83"/>
            <p:cNvSpPr/>
            <p:nvPr/>
          </p:nvSpPr>
          <p:spPr>
            <a:xfrm>
              <a:off x="4238821" y="3656013"/>
              <a:ext cx="3947828"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Abgerundetes Rechteck 29"/>
            <p:cNvSpPr/>
            <p:nvPr/>
          </p:nvSpPr>
          <p:spPr>
            <a:xfrm>
              <a:off x="4152900" y="3575867"/>
              <a:ext cx="3947828"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p:cNvSpPr txBox="1"/>
            <p:nvPr/>
          </p:nvSpPr>
          <p:spPr>
            <a:xfrm>
              <a:off x="4269507" y="3882478"/>
              <a:ext cx="502061" cy="369332"/>
            </a:xfrm>
            <a:prstGeom prst="rect">
              <a:avLst/>
            </a:prstGeom>
            <a:noFill/>
          </p:spPr>
          <p:txBody>
            <a:bodyPr wrap="none" rtlCol="0">
              <a:spAutoFit/>
            </a:bodyPr>
            <a:lstStyle/>
            <a:p>
              <a:r>
                <a:rPr lang="de-DE" dirty="0"/>
                <a:t>Job</a:t>
              </a:r>
            </a:p>
          </p:txBody>
        </p:sp>
      </p:grpSp>
      <p:grpSp>
        <p:nvGrpSpPr>
          <p:cNvPr id="94" name="Gruppieren 93"/>
          <p:cNvGrpSpPr/>
          <p:nvPr/>
        </p:nvGrpSpPr>
        <p:grpSpPr>
          <a:xfrm>
            <a:off x="5387640" y="5185846"/>
            <a:ext cx="2646697" cy="948254"/>
            <a:chOff x="5387640" y="5185846"/>
            <a:chExt cx="2646697" cy="948254"/>
          </a:xfrm>
        </p:grpSpPr>
        <p:pic>
          <p:nvPicPr>
            <p:cNvPr id="14" name="Grafik 13"/>
            <p:cNvPicPr>
              <a:picLocks noChangeAspect="1"/>
            </p:cNvPicPr>
            <p:nvPr/>
          </p:nvPicPr>
          <p:blipFill>
            <a:blip r:embed="rId5"/>
            <a:stretch>
              <a:fillRect/>
            </a:stretch>
          </p:blipFill>
          <p:spPr>
            <a:xfrm>
              <a:off x="5387640" y="5185846"/>
              <a:ext cx="676275" cy="933450"/>
            </a:xfrm>
            <a:prstGeom prst="rect">
              <a:avLst/>
            </a:prstGeom>
          </p:spPr>
        </p:pic>
        <p:pic>
          <p:nvPicPr>
            <p:cNvPr id="21" name="Grafik 20"/>
            <p:cNvPicPr>
              <a:picLocks noChangeAspect="1"/>
            </p:cNvPicPr>
            <p:nvPr/>
          </p:nvPicPr>
          <p:blipFill>
            <a:blip r:embed="rId5"/>
            <a:stretch>
              <a:fillRect/>
            </a:stretch>
          </p:blipFill>
          <p:spPr>
            <a:xfrm>
              <a:off x="6122987" y="5185846"/>
              <a:ext cx="676275" cy="933450"/>
            </a:xfrm>
            <a:prstGeom prst="rect">
              <a:avLst/>
            </a:prstGeom>
          </p:spPr>
        </p:pic>
        <p:pic>
          <p:nvPicPr>
            <p:cNvPr id="22" name="Grafik 21"/>
            <p:cNvPicPr>
              <a:picLocks noChangeAspect="1"/>
            </p:cNvPicPr>
            <p:nvPr/>
          </p:nvPicPr>
          <p:blipFill>
            <a:blip r:embed="rId5"/>
            <a:stretch>
              <a:fillRect/>
            </a:stretch>
          </p:blipFill>
          <p:spPr>
            <a:xfrm>
              <a:off x="7358062" y="5200650"/>
              <a:ext cx="676275" cy="933450"/>
            </a:xfrm>
            <a:prstGeom prst="rect">
              <a:avLst/>
            </a:prstGeom>
          </p:spPr>
        </p:pic>
        <p:grpSp>
          <p:nvGrpSpPr>
            <p:cNvPr id="51" name="Gruppieren 50"/>
            <p:cNvGrpSpPr/>
            <p:nvPr/>
          </p:nvGrpSpPr>
          <p:grpSpPr>
            <a:xfrm>
              <a:off x="6895717" y="5482709"/>
              <a:ext cx="294250" cy="72000"/>
              <a:chOff x="9057405" y="4199966"/>
              <a:chExt cx="294250" cy="72000"/>
            </a:xfrm>
            <a:solidFill>
              <a:srgbClr val="0078D6"/>
            </a:solidFill>
          </p:grpSpPr>
          <p:sp>
            <p:nvSpPr>
              <p:cNvPr id="52" name="Ellipse 51"/>
              <p:cNvSpPr/>
              <p:nvPr/>
            </p:nvSpPr>
            <p:spPr>
              <a:xfrm>
                <a:off x="905740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Ellipse 52"/>
              <p:cNvSpPr/>
              <p:nvPr/>
            </p:nvSpPr>
            <p:spPr>
              <a:xfrm>
                <a:off x="9168530"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Ellipse 53"/>
              <p:cNvSpPr/>
              <p:nvPr/>
            </p:nvSpPr>
            <p:spPr>
              <a:xfrm>
                <a:off x="927965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68" name="Abgerundetes Rechteck 67"/>
          <p:cNvSpPr/>
          <p:nvPr/>
        </p:nvSpPr>
        <p:spPr>
          <a:xfrm>
            <a:off x="3390900" y="1358900"/>
            <a:ext cx="7658100" cy="5149850"/>
          </a:xfrm>
          <a:prstGeom prst="roundRect">
            <a:avLst>
              <a:gd name="adj" fmla="val 3103"/>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feld 68"/>
          <p:cNvSpPr txBox="1"/>
          <p:nvPr/>
        </p:nvSpPr>
        <p:spPr>
          <a:xfrm>
            <a:off x="10161586" y="1358900"/>
            <a:ext cx="722314" cy="369332"/>
          </a:xfrm>
          <a:prstGeom prst="rect">
            <a:avLst/>
          </a:prstGeom>
          <a:noFill/>
        </p:spPr>
        <p:txBody>
          <a:bodyPr wrap="none" rtlCol="0">
            <a:spAutoFit/>
          </a:bodyPr>
          <a:lstStyle/>
          <a:p>
            <a:r>
              <a:rPr lang="de-DE" dirty="0"/>
              <a:t>Azure</a:t>
            </a:r>
          </a:p>
        </p:txBody>
      </p:sp>
      <p:cxnSp>
        <p:nvCxnSpPr>
          <p:cNvPr id="85" name="Gewinkelte Verbindung 84"/>
          <p:cNvCxnSpPr>
            <a:endCxn id="30" idx="1"/>
          </p:cNvCxnSpPr>
          <p:nvPr/>
        </p:nvCxnSpPr>
        <p:spPr>
          <a:xfrm flipV="1">
            <a:off x="1451122" y="4080692"/>
            <a:ext cx="2701778" cy="1074476"/>
          </a:xfrm>
          <a:prstGeom prst="bentConnector3">
            <a:avLst>
              <a:gd name="adj1" fmla="val 597"/>
            </a:avLst>
          </a:prstGeom>
          <a:ln w="38100">
            <a:tailEnd type="triangle"/>
          </a:ln>
        </p:spPr>
        <p:style>
          <a:lnRef idx="3">
            <a:schemeClr val="dk1"/>
          </a:lnRef>
          <a:fillRef idx="0">
            <a:schemeClr val="dk1"/>
          </a:fillRef>
          <a:effectRef idx="2">
            <a:schemeClr val="dk1"/>
          </a:effectRef>
          <a:fontRef idx="minor">
            <a:schemeClr val="tx1"/>
          </a:fontRef>
        </p:style>
      </p:cxnSp>
      <p:cxnSp>
        <p:nvCxnSpPr>
          <p:cNvPr id="29" name="Gerade Verbindung mit Pfeil 28"/>
          <p:cNvCxnSpPr>
            <a:stCxn id="6" idx="3"/>
          </p:cNvCxnSpPr>
          <p:nvPr/>
        </p:nvCxnSpPr>
        <p:spPr>
          <a:xfrm flipV="1">
            <a:off x="1814512" y="5518709"/>
            <a:ext cx="2323391" cy="579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grpSp>
        <p:nvGrpSpPr>
          <p:cNvPr id="92" name="Gruppieren 91"/>
          <p:cNvGrpSpPr/>
          <p:nvPr/>
        </p:nvGrpSpPr>
        <p:grpSpPr>
          <a:xfrm>
            <a:off x="5044323" y="3691535"/>
            <a:ext cx="3002268" cy="821770"/>
            <a:chOff x="5070452" y="3691239"/>
            <a:chExt cx="3002268" cy="821770"/>
          </a:xfrm>
        </p:grpSpPr>
        <p:pic>
          <p:nvPicPr>
            <p:cNvPr id="35" name="Grafik 34"/>
            <p:cNvPicPr>
              <a:picLocks noChangeAspect="1"/>
            </p:cNvPicPr>
            <p:nvPr/>
          </p:nvPicPr>
          <p:blipFill>
            <a:blip r:embed="rId6"/>
            <a:stretch>
              <a:fillRect/>
            </a:stretch>
          </p:blipFill>
          <p:spPr>
            <a:xfrm>
              <a:off x="7510745" y="3691239"/>
              <a:ext cx="561975" cy="809625"/>
            </a:xfrm>
            <a:prstGeom prst="rect">
              <a:avLst/>
            </a:prstGeom>
          </p:spPr>
        </p:pic>
        <p:pic>
          <p:nvPicPr>
            <p:cNvPr id="43" name="Grafik 42"/>
            <p:cNvPicPr>
              <a:picLocks noChangeAspect="1"/>
            </p:cNvPicPr>
            <p:nvPr/>
          </p:nvPicPr>
          <p:blipFill>
            <a:blip r:embed="rId6"/>
            <a:stretch>
              <a:fillRect/>
            </a:stretch>
          </p:blipFill>
          <p:spPr>
            <a:xfrm>
              <a:off x="5591355" y="3691239"/>
              <a:ext cx="561975" cy="809625"/>
            </a:xfrm>
            <a:prstGeom prst="rect">
              <a:avLst/>
            </a:prstGeom>
          </p:spPr>
        </p:pic>
        <p:pic>
          <p:nvPicPr>
            <p:cNvPr id="44" name="Grafik 43"/>
            <p:cNvPicPr>
              <a:picLocks noChangeAspect="1"/>
            </p:cNvPicPr>
            <p:nvPr/>
          </p:nvPicPr>
          <p:blipFill>
            <a:blip r:embed="rId6"/>
            <a:stretch>
              <a:fillRect/>
            </a:stretch>
          </p:blipFill>
          <p:spPr>
            <a:xfrm>
              <a:off x="6127162" y="3691239"/>
              <a:ext cx="561975" cy="809625"/>
            </a:xfrm>
            <a:prstGeom prst="rect">
              <a:avLst/>
            </a:prstGeom>
          </p:spPr>
        </p:pic>
        <p:pic>
          <p:nvPicPr>
            <p:cNvPr id="45" name="Grafik 44"/>
            <p:cNvPicPr>
              <a:picLocks noChangeAspect="1"/>
            </p:cNvPicPr>
            <p:nvPr/>
          </p:nvPicPr>
          <p:blipFill>
            <a:blip r:embed="rId6"/>
            <a:stretch>
              <a:fillRect/>
            </a:stretch>
          </p:blipFill>
          <p:spPr>
            <a:xfrm>
              <a:off x="6662969" y="3691239"/>
              <a:ext cx="561975" cy="809625"/>
            </a:xfrm>
            <a:prstGeom prst="rect">
              <a:avLst/>
            </a:prstGeom>
          </p:spPr>
        </p:pic>
        <p:grpSp>
          <p:nvGrpSpPr>
            <p:cNvPr id="50" name="Gruppieren 49"/>
            <p:cNvGrpSpPr/>
            <p:nvPr/>
          </p:nvGrpSpPr>
          <p:grpSpPr>
            <a:xfrm>
              <a:off x="7211195" y="4021907"/>
              <a:ext cx="294250" cy="72000"/>
              <a:chOff x="9057405" y="4199966"/>
              <a:chExt cx="294250" cy="72000"/>
            </a:xfrm>
          </p:grpSpPr>
          <p:sp>
            <p:nvSpPr>
              <p:cNvPr id="47" name="Ellipse 46"/>
              <p:cNvSpPr/>
              <p:nvPr/>
            </p:nvSpPr>
            <p:spPr>
              <a:xfrm>
                <a:off x="9057405"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p:cNvSpPr/>
              <p:nvPr/>
            </p:nvSpPr>
            <p:spPr>
              <a:xfrm>
                <a:off x="9168530"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p:cNvSpPr/>
              <p:nvPr/>
            </p:nvSpPr>
            <p:spPr>
              <a:xfrm>
                <a:off x="9279655"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42" name="Grafik 41"/>
            <p:cNvPicPr>
              <a:picLocks noChangeAspect="1"/>
            </p:cNvPicPr>
            <p:nvPr/>
          </p:nvPicPr>
          <p:blipFill>
            <a:blip r:embed="rId6"/>
            <a:stretch>
              <a:fillRect/>
            </a:stretch>
          </p:blipFill>
          <p:spPr>
            <a:xfrm>
              <a:off x="5070452" y="3703384"/>
              <a:ext cx="561975" cy="809625"/>
            </a:xfrm>
            <a:prstGeom prst="rect">
              <a:avLst/>
            </a:prstGeom>
          </p:spPr>
        </p:pic>
      </p:grpSp>
      <p:sp>
        <p:nvSpPr>
          <p:cNvPr id="4" name="Rectangle: Rounded Corners 3">
            <a:extLst>
              <a:ext uri="{FF2B5EF4-FFF2-40B4-BE49-F238E27FC236}">
                <a16:creationId xmlns:a16="http://schemas.microsoft.com/office/drawing/2014/main" id="{636D7A18-1388-4399-BC6C-2DC1D7D27450}"/>
              </a:ext>
            </a:extLst>
          </p:cNvPr>
          <p:cNvSpPr/>
          <p:nvPr/>
        </p:nvSpPr>
        <p:spPr>
          <a:xfrm>
            <a:off x="4135142" y="3565109"/>
            <a:ext cx="4004972" cy="1051647"/>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264877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C0E63-09C3-4173-9D24-973AD9F944D8}"/>
              </a:ext>
            </a:extLst>
          </p:cNvPr>
          <p:cNvSpPr>
            <a:spLocks noGrp="1"/>
          </p:cNvSpPr>
          <p:nvPr>
            <p:ph type="title"/>
          </p:nvPr>
        </p:nvSpPr>
        <p:spPr/>
        <p:txBody>
          <a:bodyPr/>
          <a:lstStyle/>
          <a:p>
            <a:r>
              <a:rPr lang="de-DE" dirty="0"/>
              <a:t>Job (Auftrag)</a:t>
            </a:r>
            <a:endParaRPr lang="x-none" dirty="0"/>
          </a:p>
        </p:txBody>
      </p:sp>
      <p:sp>
        <p:nvSpPr>
          <p:cNvPr id="3" name="Content Placeholder 2">
            <a:extLst>
              <a:ext uri="{FF2B5EF4-FFF2-40B4-BE49-F238E27FC236}">
                <a16:creationId xmlns:a16="http://schemas.microsoft.com/office/drawing/2014/main" id="{0C9AC808-6F81-4277-B6D3-BCD15D99E9C6}"/>
              </a:ext>
            </a:extLst>
          </p:cNvPr>
          <p:cNvSpPr>
            <a:spLocks noGrp="1"/>
          </p:cNvSpPr>
          <p:nvPr>
            <p:ph idx="1"/>
          </p:nvPr>
        </p:nvSpPr>
        <p:spPr/>
        <p:txBody>
          <a:bodyPr/>
          <a:lstStyle/>
          <a:p>
            <a:r>
              <a:rPr lang="de-DE" dirty="0"/>
              <a:t>Ein Job ist eine Sammlung von Tasks(Aufgaben).</a:t>
            </a:r>
          </a:p>
          <a:p>
            <a:r>
              <a:rPr lang="de-DE" dirty="0"/>
              <a:t>Der Job gibt den </a:t>
            </a:r>
            <a:r>
              <a:rPr lang="de-DE" b="1" dirty="0"/>
              <a:t>Pool</a:t>
            </a:r>
            <a:r>
              <a:rPr lang="de-DE" dirty="0"/>
              <a:t> an, in dem der Task ausgeführt werden soll. </a:t>
            </a:r>
          </a:p>
          <a:p>
            <a:r>
              <a:rPr lang="de-DE" dirty="0"/>
              <a:t>Einem Job kann ein Zeitplan zugeordnet werden.</a:t>
            </a:r>
          </a:p>
          <a:p>
            <a:r>
              <a:rPr lang="de-DE" dirty="0"/>
              <a:t>Ich kann dem Job eine Priorität geben.</a:t>
            </a:r>
          </a:p>
          <a:p>
            <a:r>
              <a:rPr lang="de-DE" dirty="0"/>
              <a:t>Ich kann Einschränkungen festlegen:</a:t>
            </a:r>
          </a:p>
          <a:p>
            <a:pPr lvl="1"/>
            <a:r>
              <a:rPr lang="de-DE" dirty="0"/>
              <a:t>Maximale Laufzeit.</a:t>
            </a:r>
          </a:p>
          <a:p>
            <a:pPr lvl="1"/>
            <a:r>
              <a:rPr lang="de-DE" dirty="0"/>
              <a:t>Maximale Wiederholung für fehlgeschlagene Tasks.</a:t>
            </a:r>
          </a:p>
          <a:p>
            <a:r>
              <a:rPr lang="en-US" dirty="0"/>
              <a:t>Mann </a:t>
            </a:r>
            <a:r>
              <a:rPr lang="en-US" dirty="0" err="1"/>
              <a:t>kann</a:t>
            </a:r>
            <a:r>
              <a:rPr lang="en-US" dirty="0"/>
              <a:t> einen </a:t>
            </a:r>
            <a:r>
              <a:rPr lang="en-US" dirty="0" err="1"/>
              <a:t>Auftrags</a:t>
            </a:r>
            <a:r>
              <a:rPr lang="en-US" dirty="0"/>
              <a:t>-Manager-Task </a:t>
            </a:r>
            <a:r>
              <a:rPr lang="en-US" dirty="0" err="1"/>
              <a:t>angeben</a:t>
            </a:r>
            <a:r>
              <a:rPr lang="en-US" dirty="0"/>
              <a:t>.</a:t>
            </a:r>
            <a:endParaRPr lang="de-DE" dirty="0"/>
          </a:p>
        </p:txBody>
      </p:sp>
      <p:pic>
        <p:nvPicPr>
          <p:cNvPr id="4" name="Picture 3">
            <a:extLst>
              <a:ext uri="{FF2B5EF4-FFF2-40B4-BE49-F238E27FC236}">
                <a16:creationId xmlns:a16="http://schemas.microsoft.com/office/drawing/2014/main" id="{E94F23CD-5B51-45FA-917F-C7C69F7DFEDE}"/>
              </a:ext>
            </a:extLst>
          </p:cNvPr>
          <p:cNvPicPr>
            <a:picLocks noChangeAspect="1"/>
          </p:cNvPicPr>
          <p:nvPr/>
        </p:nvPicPr>
        <p:blipFill>
          <a:blip r:embed="rId2"/>
          <a:stretch>
            <a:fillRect/>
          </a:stretch>
        </p:blipFill>
        <p:spPr>
          <a:xfrm>
            <a:off x="9157515" y="5294671"/>
            <a:ext cx="2945993" cy="1511710"/>
          </a:xfrm>
          <a:prstGeom prst="rect">
            <a:avLst/>
          </a:prstGeom>
        </p:spPr>
      </p:pic>
    </p:spTree>
    <p:extLst>
      <p:ext uri="{BB962C8B-B14F-4D97-AF65-F5344CB8AC3E}">
        <p14:creationId xmlns:p14="http://schemas.microsoft.com/office/powerpoint/2010/main" val="92419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6A772-7C09-4F52-804D-07405D68AFF8}"/>
              </a:ext>
            </a:extLst>
          </p:cNvPr>
          <p:cNvSpPr>
            <a:spLocks noGrp="1"/>
          </p:cNvSpPr>
          <p:nvPr>
            <p:ph type="ctrTitle"/>
          </p:nvPr>
        </p:nvSpPr>
        <p:spPr/>
        <p:txBody>
          <a:bodyPr>
            <a:normAutofit fontScale="90000"/>
          </a:bodyPr>
          <a:lstStyle/>
          <a:p>
            <a:r>
              <a:rPr lang="de-DE" dirty="0"/>
              <a:t>Azure Batch</a:t>
            </a:r>
            <a:br>
              <a:rPr lang="de-DE" dirty="0"/>
            </a:br>
            <a:r>
              <a:rPr lang="de-DE" dirty="0"/>
              <a:t>oder </a:t>
            </a:r>
            <a:r>
              <a:rPr lang="en-GB" dirty="0"/>
              <a:t>Large-Scale Parallel und High-Performance Computing (HPC) </a:t>
            </a:r>
            <a:r>
              <a:rPr lang="en-GB" dirty="0" err="1"/>
              <a:t>für</a:t>
            </a:r>
            <a:r>
              <a:rPr lang="en-GB" dirty="0"/>
              <a:t> </a:t>
            </a:r>
            <a:r>
              <a:rPr lang="en-GB" dirty="0" err="1"/>
              <a:t>jedermann</a:t>
            </a:r>
            <a:r>
              <a:rPr lang="en-GB" dirty="0"/>
              <a:t> </a:t>
            </a:r>
            <a:r>
              <a:rPr lang="en-GB" dirty="0" err="1"/>
              <a:t>oder</a:t>
            </a:r>
            <a:r>
              <a:rPr lang="en-GB" dirty="0"/>
              <a:t>…</a:t>
            </a:r>
            <a:endParaRPr lang="x-none" dirty="0"/>
          </a:p>
        </p:txBody>
      </p:sp>
      <p:sp>
        <p:nvSpPr>
          <p:cNvPr id="6" name="Subtitle 5">
            <a:extLst>
              <a:ext uri="{FF2B5EF4-FFF2-40B4-BE49-F238E27FC236}">
                <a16:creationId xmlns:a16="http://schemas.microsoft.com/office/drawing/2014/main" id="{EF223171-1255-4603-88E5-3D4ECD18088E}"/>
              </a:ext>
            </a:extLst>
          </p:cNvPr>
          <p:cNvSpPr>
            <a:spLocks noGrp="1"/>
          </p:cNvSpPr>
          <p:nvPr>
            <p:ph type="subTitle" idx="1"/>
          </p:nvPr>
        </p:nvSpPr>
        <p:spPr/>
        <p:txBody>
          <a:bodyPr/>
          <a:lstStyle/>
          <a:p>
            <a:endParaRPr lang="LID4096" dirty="0"/>
          </a:p>
        </p:txBody>
      </p:sp>
    </p:spTree>
    <p:extLst>
      <p:ext uri="{BB962C8B-B14F-4D97-AF65-F5344CB8AC3E}">
        <p14:creationId xmlns:p14="http://schemas.microsoft.com/office/powerpoint/2010/main" val="2967855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Task (Aufgabe)</a:t>
            </a:r>
          </a:p>
        </p:txBody>
      </p:sp>
      <p:pic>
        <p:nvPicPr>
          <p:cNvPr id="6" name="Grafik 5"/>
          <p:cNvPicPr>
            <a:picLocks noChangeAspect="1"/>
          </p:cNvPicPr>
          <p:nvPr/>
        </p:nvPicPr>
        <p:blipFill>
          <a:blip r:embed="rId3"/>
          <a:stretch>
            <a:fillRect/>
          </a:stretch>
        </p:blipFill>
        <p:spPr>
          <a:xfrm>
            <a:off x="700087" y="5162550"/>
            <a:ext cx="1114425" cy="723900"/>
          </a:xfrm>
          <a:prstGeom prst="rect">
            <a:avLst/>
          </a:prstGeom>
        </p:spPr>
      </p:pic>
      <p:grpSp>
        <p:nvGrpSpPr>
          <p:cNvPr id="15" name="Gruppieren 14"/>
          <p:cNvGrpSpPr/>
          <p:nvPr/>
        </p:nvGrpSpPr>
        <p:grpSpPr>
          <a:xfrm>
            <a:off x="4889500" y="1485900"/>
            <a:ext cx="2806700" cy="1104900"/>
            <a:chOff x="4889500" y="1841500"/>
            <a:chExt cx="2806700" cy="1104900"/>
          </a:xfrm>
          <a:effectLst>
            <a:outerShdw blurRad="50800" dist="38100" dir="2700000" algn="tl" rotWithShape="0">
              <a:prstClr val="black">
                <a:alpha val="40000"/>
              </a:prstClr>
            </a:outerShdw>
          </a:effectLst>
        </p:grpSpPr>
        <p:sp>
          <p:nvSpPr>
            <p:cNvPr id="8" name="Abgerundetes Rechteck 7"/>
            <p:cNvSpPr/>
            <p:nvPr/>
          </p:nvSpPr>
          <p:spPr>
            <a:xfrm>
              <a:off x="4889500" y="1841500"/>
              <a:ext cx="2806700" cy="1104900"/>
            </a:xfrm>
            <a:prstGeom prst="roundRect">
              <a:avLst/>
            </a:prstGeom>
            <a:solidFill>
              <a:srgbClr val="E5EF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stretch>
              <a:fillRect/>
            </a:stretch>
          </p:blipFill>
          <p:spPr>
            <a:xfrm>
              <a:off x="5849938" y="1943100"/>
              <a:ext cx="885825" cy="704850"/>
            </a:xfrm>
            <a:prstGeom prst="rect">
              <a:avLst/>
            </a:prstGeom>
          </p:spPr>
        </p:pic>
        <p:sp>
          <p:nvSpPr>
            <p:cNvPr id="9" name="Textfeld 8"/>
            <p:cNvSpPr txBox="1"/>
            <p:nvPr/>
          </p:nvSpPr>
          <p:spPr>
            <a:xfrm>
              <a:off x="5549826" y="2577068"/>
              <a:ext cx="1486048" cy="369332"/>
            </a:xfrm>
            <a:prstGeom prst="rect">
              <a:avLst/>
            </a:prstGeom>
            <a:noFill/>
          </p:spPr>
          <p:txBody>
            <a:bodyPr wrap="none" rtlCol="0">
              <a:spAutoFit/>
            </a:bodyPr>
            <a:lstStyle/>
            <a:p>
              <a:r>
                <a:rPr lang="de-DE" dirty="0"/>
                <a:t>Azure Storage</a:t>
              </a:r>
            </a:p>
          </p:txBody>
        </p:sp>
      </p:grpSp>
      <p:sp>
        <p:nvSpPr>
          <p:cNvPr id="11" name="Abgerundetes Rechteck 10"/>
          <p:cNvSpPr/>
          <p:nvPr/>
        </p:nvSpPr>
        <p:spPr>
          <a:xfrm>
            <a:off x="3596892" y="3163372"/>
            <a:ext cx="7287008" cy="3192978"/>
          </a:xfrm>
          <a:prstGeom prst="roundRect">
            <a:avLst>
              <a:gd name="adj" fmla="val 5530"/>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6466731" y="3123430"/>
            <a:ext cx="1302472" cy="369332"/>
          </a:xfrm>
          <a:prstGeom prst="rect">
            <a:avLst/>
          </a:prstGeom>
          <a:noFill/>
        </p:spPr>
        <p:txBody>
          <a:bodyPr wrap="none" rtlCol="0">
            <a:spAutoFit/>
          </a:bodyPr>
          <a:lstStyle/>
          <a:p>
            <a:r>
              <a:rPr lang="de-DE" dirty="0"/>
              <a:t>Azure Batch</a:t>
            </a:r>
          </a:p>
        </p:txBody>
      </p:sp>
      <p:grpSp>
        <p:nvGrpSpPr>
          <p:cNvPr id="96" name="Gruppieren 95"/>
          <p:cNvGrpSpPr/>
          <p:nvPr/>
        </p:nvGrpSpPr>
        <p:grpSpPr>
          <a:xfrm>
            <a:off x="4137903" y="5162550"/>
            <a:ext cx="5387097" cy="1009650"/>
            <a:chOff x="4137903" y="5162550"/>
            <a:chExt cx="5387097" cy="1009650"/>
          </a:xfrm>
        </p:grpSpPr>
        <p:sp>
          <p:nvSpPr>
            <p:cNvPr id="19" name="Abgerundetes Rechteck 18"/>
            <p:cNvSpPr/>
            <p:nvPr/>
          </p:nvSpPr>
          <p:spPr>
            <a:xfrm>
              <a:off x="4152900" y="5162550"/>
              <a:ext cx="5372100"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4137903" y="5462110"/>
              <a:ext cx="595228" cy="369332"/>
            </a:xfrm>
            <a:prstGeom prst="rect">
              <a:avLst/>
            </a:prstGeom>
            <a:noFill/>
          </p:spPr>
          <p:txBody>
            <a:bodyPr wrap="none" rtlCol="0">
              <a:spAutoFit/>
            </a:bodyPr>
            <a:lstStyle/>
            <a:p>
              <a:r>
                <a:rPr lang="de-DE" dirty="0"/>
                <a:t>Pool</a:t>
              </a:r>
            </a:p>
          </p:txBody>
        </p:sp>
      </p:grpSp>
      <p:grpSp>
        <p:nvGrpSpPr>
          <p:cNvPr id="95" name="Gruppieren 94"/>
          <p:cNvGrpSpPr/>
          <p:nvPr/>
        </p:nvGrpSpPr>
        <p:grpSpPr>
          <a:xfrm>
            <a:off x="4152900" y="3575867"/>
            <a:ext cx="4033749" cy="1089796"/>
            <a:chOff x="4152900" y="3575867"/>
            <a:chExt cx="4033749" cy="1089796"/>
          </a:xfrm>
        </p:grpSpPr>
        <p:sp>
          <p:nvSpPr>
            <p:cNvPr id="84" name="Abgerundetes Rechteck 83"/>
            <p:cNvSpPr/>
            <p:nvPr/>
          </p:nvSpPr>
          <p:spPr>
            <a:xfrm>
              <a:off x="4238821" y="3656013"/>
              <a:ext cx="3947828"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Abgerundetes Rechteck 29"/>
            <p:cNvSpPr/>
            <p:nvPr/>
          </p:nvSpPr>
          <p:spPr>
            <a:xfrm>
              <a:off x="4152900" y="3575867"/>
              <a:ext cx="3947828"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p:cNvSpPr txBox="1"/>
            <p:nvPr/>
          </p:nvSpPr>
          <p:spPr>
            <a:xfrm>
              <a:off x="4269507" y="3882478"/>
              <a:ext cx="502061" cy="369332"/>
            </a:xfrm>
            <a:prstGeom prst="rect">
              <a:avLst/>
            </a:prstGeom>
            <a:noFill/>
          </p:spPr>
          <p:txBody>
            <a:bodyPr wrap="none" rtlCol="0">
              <a:spAutoFit/>
            </a:bodyPr>
            <a:lstStyle/>
            <a:p>
              <a:r>
                <a:rPr lang="de-DE" dirty="0"/>
                <a:t>Job</a:t>
              </a:r>
            </a:p>
          </p:txBody>
        </p:sp>
      </p:grpSp>
      <p:grpSp>
        <p:nvGrpSpPr>
          <p:cNvPr id="94" name="Gruppieren 93"/>
          <p:cNvGrpSpPr/>
          <p:nvPr/>
        </p:nvGrpSpPr>
        <p:grpSpPr>
          <a:xfrm>
            <a:off x="5387640" y="5185846"/>
            <a:ext cx="2646697" cy="948254"/>
            <a:chOff x="5387640" y="5185846"/>
            <a:chExt cx="2646697" cy="948254"/>
          </a:xfrm>
        </p:grpSpPr>
        <p:pic>
          <p:nvPicPr>
            <p:cNvPr id="14" name="Grafik 13"/>
            <p:cNvPicPr>
              <a:picLocks noChangeAspect="1"/>
            </p:cNvPicPr>
            <p:nvPr/>
          </p:nvPicPr>
          <p:blipFill>
            <a:blip r:embed="rId5"/>
            <a:stretch>
              <a:fillRect/>
            </a:stretch>
          </p:blipFill>
          <p:spPr>
            <a:xfrm>
              <a:off x="5387640" y="5185846"/>
              <a:ext cx="676275" cy="933450"/>
            </a:xfrm>
            <a:prstGeom prst="rect">
              <a:avLst/>
            </a:prstGeom>
          </p:spPr>
        </p:pic>
        <p:pic>
          <p:nvPicPr>
            <p:cNvPr id="21" name="Grafik 20"/>
            <p:cNvPicPr>
              <a:picLocks noChangeAspect="1"/>
            </p:cNvPicPr>
            <p:nvPr/>
          </p:nvPicPr>
          <p:blipFill>
            <a:blip r:embed="rId5"/>
            <a:stretch>
              <a:fillRect/>
            </a:stretch>
          </p:blipFill>
          <p:spPr>
            <a:xfrm>
              <a:off x="6122987" y="5185846"/>
              <a:ext cx="676275" cy="933450"/>
            </a:xfrm>
            <a:prstGeom prst="rect">
              <a:avLst/>
            </a:prstGeom>
          </p:spPr>
        </p:pic>
        <p:pic>
          <p:nvPicPr>
            <p:cNvPr id="22" name="Grafik 21"/>
            <p:cNvPicPr>
              <a:picLocks noChangeAspect="1"/>
            </p:cNvPicPr>
            <p:nvPr/>
          </p:nvPicPr>
          <p:blipFill>
            <a:blip r:embed="rId5"/>
            <a:stretch>
              <a:fillRect/>
            </a:stretch>
          </p:blipFill>
          <p:spPr>
            <a:xfrm>
              <a:off x="7358062" y="5200650"/>
              <a:ext cx="676275" cy="933450"/>
            </a:xfrm>
            <a:prstGeom prst="rect">
              <a:avLst/>
            </a:prstGeom>
          </p:spPr>
        </p:pic>
        <p:grpSp>
          <p:nvGrpSpPr>
            <p:cNvPr id="51" name="Gruppieren 50"/>
            <p:cNvGrpSpPr/>
            <p:nvPr/>
          </p:nvGrpSpPr>
          <p:grpSpPr>
            <a:xfrm>
              <a:off x="6895717" y="5482709"/>
              <a:ext cx="294250" cy="72000"/>
              <a:chOff x="9057405" y="4199966"/>
              <a:chExt cx="294250" cy="72000"/>
            </a:xfrm>
            <a:solidFill>
              <a:srgbClr val="0078D6"/>
            </a:solidFill>
          </p:grpSpPr>
          <p:sp>
            <p:nvSpPr>
              <p:cNvPr id="52" name="Ellipse 51"/>
              <p:cNvSpPr/>
              <p:nvPr/>
            </p:nvSpPr>
            <p:spPr>
              <a:xfrm>
                <a:off x="905740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Ellipse 52"/>
              <p:cNvSpPr/>
              <p:nvPr/>
            </p:nvSpPr>
            <p:spPr>
              <a:xfrm>
                <a:off x="9168530"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Ellipse 53"/>
              <p:cNvSpPr/>
              <p:nvPr/>
            </p:nvSpPr>
            <p:spPr>
              <a:xfrm>
                <a:off x="927965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68" name="Abgerundetes Rechteck 67"/>
          <p:cNvSpPr/>
          <p:nvPr/>
        </p:nvSpPr>
        <p:spPr>
          <a:xfrm>
            <a:off x="3390900" y="1358900"/>
            <a:ext cx="7658100" cy="5149850"/>
          </a:xfrm>
          <a:prstGeom prst="roundRect">
            <a:avLst>
              <a:gd name="adj" fmla="val 3103"/>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feld 68"/>
          <p:cNvSpPr txBox="1"/>
          <p:nvPr/>
        </p:nvSpPr>
        <p:spPr>
          <a:xfrm>
            <a:off x="10161586" y="1358900"/>
            <a:ext cx="722314" cy="369332"/>
          </a:xfrm>
          <a:prstGeom prst="rect">
            <a:avLst/>
          </a:prstGeom>
          <a:noFill/>
        </p:spPr>
        <p:txBody>
          <a:bodyPr wrap="none" rtlCol="0">
            <a:spAutoFit/>
          </a:bodyPr>
          <a:lstStyle/>
          <a:p>
            <a:r>
              <a:rPr lang="de-DE" dirty="0"/>
              <a:t>Azure</a:t>
            </a:r>
          </a:p>
        </p:txBody>
      </p:sp>
      <p:cxnSp>
        <p:nvCxnSpPr>
          <p:cNvPr id="85" name="Gewinkelte Verbindung 84"/>
          <p:cNvCxnSpPr>
            <a:endCxn id="30" idx="1"/>
          </p:cNvCxnSpPr>
          <p:nvPr/>
        </p:nvCxnSpPr>
        <p:spPr>
          <a:xfrm flipV="1">
            <a:off x="1451122" y="4080692"/>
            <a:ext cx="2701778" cy="1074476"/>
          </a:xfrm>
          <a:prstGeom prst="bentConnector3">
            <a:avLst>
              <a:gd name="adj1" fmla="val 597"/>
            </a:avLst>
          </a:prstGeom>
          <a:ln w="38100">
            <a:tailEnd type="triangle"/>
          </a:ln>
        </p:spPr>
        <p:style>
          <a:lnRef idx="3">
            <a:schemeClr val="dk1"/>
          </a:lnRef>
          <a:fillRef idx="0">
            <a:schemeClr val="dk1"/>
          </a:fillRef>
          <a:effectRef idx="2">
            <a:schemeClr val="dk1"/>
          </a:effectRef>
          <a:fontRef idx="minor">
            <a:schemeClr val="tx1"/>
          </a:fontRef>
        </p:style>
      </p:cxnSp>
      <p:cxnSp>
        <p:nvCxnSpPr>
          <p:cNvPr id="29" name="Gerade Verbindung mit Pfeil 28"/>
          <p:cNvCxnSpPr>
            <a:stCxn id="6" idx="3"/>
          </p:cNvCxnSpPr>
          <p:nvPr/>
        </p:nvCxnSpPr>
        <p:spPr>
          <a:xfrm flipV="1">
            <a:off x="1814512" y="5518709"/>
            <a:ext cx="2323391" cy="579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grpSp>
        <p:nvGrpSpPr>
          <p:cNvPr id="92" name="Gruppieren 91"/>
          <p:cNvGrpSpPr/>
          <p:nvPr/>
        </p:nvGrpSpPr>
        <p:grpSpPr>
          <a:xfrm>
            <a:off x="5044323" y="3691535"/>
            <a:ext cx="3002268" cy="821770"/>
            <a:chOff x="5070452" y="3691239"/>
            <a:chExt cx="3002268" cy="821770"/>
          </a:xfrm>
        </p:grpSpPr>
        <p:pic>
          <p:nvPicPr>
            <p:cNvPr id="35" name="Grafik 34"/>
            <p:cNvPicPr>
              <a:picLocks noChangeAspect="1"/>
            </p:cNvPicPr>
            <p:nvPr/>
          </p:nvPicPr>
          <p:blipFill>
            <a:blip r:embed="rId6"/>
            <a:stretch>
              <a:fillRect/>
            </a:stretch>
          </p:blipFill>
          <p:spPr>
            <a:xfrm>
              <a:off x="7510745" y="3691239"/>
              <a:ext cx="561975" cy="809625"/>
            </a:xfrm>
            <a:prstGeom prst="rect">
              <a:avLst/>
            </a:prstGeom>
          </p:spPr>
        </p:pic>
        <p:pic>
          <p:nvPicPr>
            <p:cNvPr id="43" name="Grafik 42"/>
            <p:cNvPicPr>
              <a:picLocks noChangeAspect="1"/>
            </p:cNvPicPr>
            <p:nvPr/>
          </p:nvPicPr>
          <p:blipFill>
            <a:blip r:embed="rId6"/>
            <a:stretch>
              <a:fillRect/>
            </a:stretch>
          </p:blipFill>
          <p:spPr>
            <a:xfrm>
              <a:off x="5591355" y="3691239"/>
              <a:ext cx="561975" cy="809625"/>
            </a:xfrm>
            <a:prstGeom prst="rect">
              <a:avLst/>
            </a:prstGeom>
          </p:spPr>
        </p:pic>
        <p:pic>
          <p:nvPicPr>
            <p:cNvPr id="44" name="Grafik 43"/>
            <p:cNvPicPr>
              <a:picLocks noChangeAspect="1"/>
            </p:cNvPicPr>
            <p:nvPr/>
          </p:nvPicPr>
          <p:blipFill>
            <a:blip r:embed="rId6"/>
            <a:stretch>
              <a:fillRect/>
            </a:stretch>
          </p:blipFill>
          <p:spPr>
            <a:xfrm>
              <a:off x="6127162" y="3691239"/>
              <a:ext cx="561975" cy="809625"/>
            </a:xfrm>
            <a:prstGeom prst="rect">
              <a:avLst/>
            </a:prstGeom>
          </p:spPr>
        </p:pic>
        <p:pic>
          <p:nvPicPr>
            <p:cNvPr id="45" name="Grafik 44"/>
            <p:cNvPicPr>
              <a:picLocks noChangeAspect="1"/>
            </p:cNvPicPr>
            <p:nvPr/>
          </p:nvPicPr>
          <p:blipFill>
            <a:blip r:embed="rId6"/>
            <a:stretch>
              <a:fillRect/>
            </a:stretch>
          </p:blipFill>
          <p:spPr>
            <a:xfrm>
              <a:off x="6662969" y="3691239"/>
              <a:ext cx="561975" cy="809625"/>
            </a:xfrm>
            <a:prstGeom prst="rect">
              <a:avLst/>
            </a:prstGeom>
          </p:spPr>
        </p:pic>
        <p:grpSp>
          <p:nvGrpSpPr>
            <p:cNvPr id="50" name="Gruppieren 49"/>
            <p:cNvGrpSpPr/>
            <p:nvPr/>
          </p:nvGrpSpPr>
          <p:grpSpPr>
            <a:xfrm>
              <a:off x="7211195" y="4021907"/>
              <a:ext cx="294250" cy="72000"/>
              <a:chOff x="9057405" y="4199966"/>
              <a:chExt cx="294250" cy="72000"/>
            </a:xfrm>
          </p:grpSpPr>
          <p:sp>
            <p:nvSpPr>
              <p:cNvPr id="47" name="Ellipse 46"/>
              <p:cNvSpPr/>
              <p:nvPr/>
            </p:nvSpPr>
            <p:spPr>
              <a:xfrm>
                <a:off x="9057405"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p:cNvSpPr/>
              <p:nvPr/>
            </p:nvSpPr>
            <p:spPr>
              <a:xfrm>
                <a:off x="9168530"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p:cNvSpPr/>
              <p:nvPr/>
            </p:nvSpPr>
            <p:spPr>
              <a:xfrm>
                <a:off x="9279655"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42" name="Grafik 41"/>
            <p:cNvPicPr>
              <a:picLocks noChangeAspect="1"/>
            </p:cNvPicPr>
            <p:nvPr/>
          </p:nvPicPr>
          <p:blipFill>
            <a:blip r:embed="rId6"/>
            <a:stretch>
              <a:fillRect/>
            </a:stretch>
          </p:blipFill>
          <p:spPr>
            <a:xfrm>
              <a:off x="5070452" y="3703384"/>
              <a:ext cx="561975" cy="809625"/>
            </a:xfrm>
            <a:prstGeom prst="rect">
              <a:avLst/>
            </a:prstGeom>
          </p:spPr>
        </p:pic>
      </p:grpSp>
      <p:sp>
        <p:nvSpPr>
          <p:cNvPr id="4" name="Rectangle: Rounded Corners 3">
            <a:extLst>
              <a:ext uri="{FF2B5EF4-FFF2-40B4-BE49-F238E27FC236}">
                <a16:creationId xmlns:a16="http://schemas.microsoft.com/office/drawing/2014/main" id="{636D7A18-1388-4399-BC6C-2DC1D7D27450}"/>
              </a:ext>
            </a:extLst>
          </p:cNvPr>
          <p:cNvSpPr/>
          <p:nvPr/>
        </p:nvSpPr>
        <p:spPr>
          <a:xfrm>
            <a:off x="5041144" y="3565109"/>
            <a:ext cx="3005447" cy="1051647"/>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1763297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Task (Aufgabe)</a:t>
            </a:r>
          </a:p>
        </p:txBody>
      </p:sp>
      <p:sp>
        <p:nvSpPr>
          <p:cNvPr id="3" name="Inhaltsplatzhalter 2"/>
          <p:cNvSpPr>
            <a:spLocks noGrp="1"/>
          </p:cNvSpPr>
          <p:nvPr>
            <p:ph idx="1"/>
          </p:nvPr>
        </p:nvSpPr>
        <p:spPr/>
        <p:txBody>
          <a:bodyPr>
            <a:normAutofit/>
          </a:bodyPr>
          <a:lstStyle/>
          <a:p>
            <a:r>
              <a:rPr lang="de-DE" dirty="0"/>
              <a:t>Gehört zu einem Job.</a:t>
            </a:r>
          </a:p>
          <a:p>
            <a:r>
              <a:rPr lang="de-DE" dirty="0"/>
              <a:t>Wird auf einem Computeknoten ausgeführt.</a:t>
            </a:r>
          </a:p>
          <a:p>
            <a:r>
              <a:rPr lang="de-DE" dirty="0"/>
              <a:t>Dem Task/Auftrag kann Parameter bekommen um den Kontext herzustellen in dem der Task/Auftrag gestartet wird.</a:t>
            </a:r>
          </a:p>
          <a:p>
            <a:r>
              <a:rPr lang="de-DE" dirty="0"/>
              <a:t>Task führt ein Script/Executable aus.</a:t>
            </a:r>
          </a:p>
          <a:p>
            <a:r>
              <a:rPr lang="de-DE" dirty="0"/>
              <a:t>Start/Stop Tasks.</a:t>
            </a:r>
          </a:p>
          <a:p>
            <a:r>
              <a:rPr lang="de-DE" dirty="0"/>
              <a:t>Task Abhängigkeiten können definiert werden.</a:t>
            </a:r>
          </a:p>
        </p:txBody>
      </p:sp>
      <p:pic>
        <p:nvPicPr>
          <p:cNvPr id="4" name="Picture 3">
            <a:extLst>
              <a:ext uri="{FF2B5EF4-FFF2-40B4-BE49-F238E27FC236}">
                <a16:creationId xmlns:a16="http://schemas.microsoft.com/office/drawing/2014/main" id="{6FA353F9-8B00-4C6D-A7E1-600C5314CA1B}"/>
              </a:ext>
            </a:extLst>
          </p:cNvPr>
          <p:cNvPicPr>
            <a:picLocks noChangeAspect="1"/>
          </p:cNvPicPr>
          <p:nvPr/>
        </p:nvPicPr>
        <p:blipFill>
          <a:blip r:embed="rId3"/>
          <a:stretch>
            <a:fillRect/>
          </a:stretch>
        </p:blipFill>
        <p:spPr>
          <a:xfrm>
            <a:off x="9015979" y="5228303"/>
            <a:ext cx="3065408" cy="1536536"/>
          </a:xfrm>
          <a:prstGeom prst="rect">
            <a:avLst/>
          </a:prstGeom>
        </p:spPr>
      </p:pic>
    </p:spTree>
    <p:extLst>
      <p:ext uri="{BB962C8B-B14F-4D97-AF65-F5344CB8AC3E}">
        <p14:creationId xmlns:p14="http://schemas.microsoft.com/office/powerpoint/2010/main" val="66790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So </a:t>
            </a:r>
            <a:r>
              <a:rPr lang="de-DE" dirty="0" err="1"/>
              <a:t>funktioniert‘s</a:t>
            </a:r>
            <a:endParaRPr lang="de-DE" dirty="0"/>
          </a:p>
        </p:txBody>
      </p:sp>
      <p:pic>
        <p:nvPicPr>
          <p:cNvPr id="6" name="Grafik 5"/>
          <p:cNvPicPr>
            <a:picLocks noChangeAspect="1"/>
          </p:cNvPicPr>
          <p:nvPr/>
        </p:nvPicPr>
        <p:blipFill>
          <a:blip r:embed="rId3"/>
          <a:stretch>
            <a:fillRect/>
          </a:stretch>
        </p:blipFill>
        <p:spPr>
          <a:xfrm>
            <a:off x="700087" y="5162550"/>
            <a:ext cx="1114425" cy="723900"/>
          </a:xfrm>
          <a:prstGeom prst="rect">
            <a:avLst/>
          </a:prstGeom>
        </p:spPr>
      </p:pic>
      <p:grpSp>
        <p:nvGrpSpPr>
          <p:cNvPr id="15" name="Gruppieren 14"/>
          <p:cNvGrpSpPr/>
          <p:nvPr/>
        </p:nvGrpSpPr>
        <p:grpSpPr>
          <a:xfrm>
            <a:off x="4889500" y="1485900"/>
            <a:ext cx="2806700" cy="1104900"/>
            <a:chOff x="4889500" y="1841500"/>
            <a:chExt cx="2806700" cy="1104900"/>
          </a:xfrm>
          <a:effectLst>
            <a:outerShdw blurRad="50800" dist="38100" dir="2700000" algn="tl" rotWithShape="0">
              <a:prstClr val="black">
                <a:alpha val="40000"/>
              </a:prstClr>
            </a:outerShdw>
          </a:effectLst>
        </p:grpSpPr>
        <p:sp>
          <p:nvSpPr>
            <p:cNvPr id="8" name="Abgerundetes Rechteck 7"/>
            <p:cNvSpPr/>
            <p:nvPr/>
          </p:nvSpPr>
          <p:spPr>
            <a:xfrm>
              <a:off x="4889500" y="1841500"/>
              <a:ext cx="2806700" cy="1104900"/>
            </a:xfrm>
            <a:prstGeom prst="roundRect">
              <a:avLst/>
            </a:prstGeom>
            <a:solidFill>
              <a:srgbClr val="E5EF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p:cNvPicPr>
              <a:picLocks noChangeAspect="1"/>
            </p:cNvPicPr>
            <p:nvPr/>
          </p:nvPicPr>
          <p:blipFill>
            <a:blip r:embed="rId4"/>
            <a:stretch>
              <a:fillRect/>
            </a:stretch>
          </p:blipFill>
          <p:spPr>
            <a:xfrm>
              <a:off x="5849938" y="1943100"/>
              <a:ext cx="885825" cy="704850"/>
            </a:xfrm>
            <a:prstGeom prst="rect">
              <a:avLst/>
            </a:prstGeom>
          </p:spPr>
        </p:pic>
        <p:sp>
          <p:nvSpPr>
            <p:cNvPr id="9" name="Textfeld 8"/>
            <p:cNvSpPr txBox="1"/>
            <p:nvPr/>
          </p:nvSpPr>
          <p:spPr>
            <a:xfrm>
              <a:off x="5549826" y="2577068"/>
              <a:ext cx="1486048" cy="369332"/>
            </a:xfrm>
            <a:prstGeom prst="rect">
              <a:avLst/>
            </a:prstGeom>
            <a:noFill/>
          </p:spPr>
          <p:txBody>
            <a:bodyPr wrap="none" rtlCol="0">
              <a:spAutoFit/>
            </a:bodyPr>
            <a:lstStyle/>
            <a:p>
              <a:r>
                <a:rPr lang="de-DE" dirty="0"/>
                <a:t>Azure Storage</a:t>
              </a:r>
            </a:p>
          </p:txBody>
        </p:sp>
      </p:grpSp>
      <p:sp>
        <p:nvSpPr>
          <p:cNvPr id="11" name="Abgerundetes Rechteck 10"/>
          <p:cNvSpPr/>
          <p:nvPr/>
        </p:nvSpPr>
        <p:spPr>
          <a:xfrm>
            <a:off x="3611116" y="3160340"/>
            <a:ext cx="7287008" cy="3192978"/>
          </a:xfrm>
          <a:prstGeom prst="roundRect">
            <a:avLst>
              <a:gd name="adj" fmla="val 5530"/>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6466731" y="3123430"/>
            <a:ext cx="1302472" cy="369332"/>
          </a:xfrm>
          <a:prstGeom prst="rect">
            <a:avLst/>
          </a:prstGeom>
          <a:noFill/>
        </p:spPr>
        <p:txBody>
          <a:bodyPr wrap="none" rtlCol="0">
            <a:spAutoFit/>
          </a:bodyPr>
          <a:lstStyle/>
          <a:p>
            <a:r>
              <a:rPr lang="de-DE" dirty="0"/>
              <a:t>Azure Batch</a:t>
            </a:r>
          </a:p>
        </p:txBody>
      </p:sp>
      <p:grpSp>
        <p:nvGrpSpPr>
          <p:cNvPr id="96" name="Gruppieren 95"/>
          <p:cNvGrpSpPr/>
          <p:nvPr/>
        </p:nvGrpSpPr>
        <p:grpSpPr>
          <a:xfrm>
            <a:off x="4137903" y="5162550"/>
            <a:ext cx="5387097" cy="1009650"/>
            <a:chOff x="4137903" y="5162550"/>
            <a:chExt cx="5387097" cy="1009650"/>
          </a:xfrm>
        </p:grpSpPr>
        <p:sp>
          <p:nvSpPr>
            <p:cNvPr id="19" name="Abgerundetes Rechteck 18"/>
            <p:cNvSpPr/>
            <p:nvPr/>
          </p:nvSpPr>
          <p:spPr>
            <a:xfrm>
              <a:off x="4152900" y="5162550"/>
              <a:ext cx="5372100"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4137903" y="5462110"/>
              <a:ext cx="595228" cy="369332"/>
            </a:xfrm>
            <a:prstGeom prst="rect">
              <a:avLst/>
            </a:prstGeom>
            <a:noFill/>
          </p:spPr>
          <p:txBody>
            <a:bodyPr wrap="none" rtlCol="0">
              <a:spAutoFit/>
            </a:bodyPr>
            <a:lstStyle/>
            <a:p>
              <a:r>
                <a:rPr lang="de-DE" dirty="0"/>
                <a:t>Pool</a:t>
              </a:r>
            </a:p>
          </p:txBody>
        </p:sp>
      </p:grpSp>
      <p:grpSp>
        <p:nvGrpSpPr>
          <p:cNvPr id="95" name="Gruppieren 94"/>
          <p:cNvGrpSpPr/>
          <p:nvPr/>
        </p:nvGrpSpPr>
        <p:grpSpPr>
          <a:xfrm>
            <a:off x="4152900" y="3575867"/>
            <a:ext cx="4033749" cy="1089796"/>
            <a:chOff x="4152900" y="3575867"/>
            <a:chExt cx="4033749" cy="1089796"/>
          </a:xfrm>
        </p:grpSpPr>
        <p:sp>
          <p:nvSpPr>
            <p:cNvPr id="84" name="Abgerundetes Rechteck 83"/>
            <p:cNvSpPr/>
            <p:nvPr/>
          </p:nvSpPr>
          <p:spPr>
            <a:xfrm>
              <a:off x="4238821" y="3656013"/>
              <a:ext cx="3947828"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Abgerundetes Rechteck 29"/>
            <p:cNvSpPr/>
            <p:nvPr/>
          </p:nvSpPr>
          <p:spPr>
            <a:xfrm>
              <a:off x="4152900" y="3575867"/>
              <a:ext cx="3947828" cy="100965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p:cNvSpPr txBox="1"/>
            <p:nvPr/>
          </p:nvSpPr>
          <p:spPr>
            <a:xfrm>
              <a:off x="4269507" y="3882478"/>
              <a:ext cx="502061" cy="369332"/>
            </a:xfrm>
            <a:prstGeom prst="rect">
              <a:avLst/>
            </a:prstGeom>
            <a:noFill/>
          </p:spPr>
          <p:txBody>
            <a:bodyPr wrap="none" rtlCol="0">
              <a:spAutoFit/>
            </a:bodyPr>
            <a:lstStyle/>
            <a:p>
              <a:r>
                <a:rPr lang="de-DE" dirty="0"/>
                <a:t>Job</a:t>
              </a:r>
            </a:p>
          </p:txBody>
        </p:sp>
      </p:grpSp>
      <p:grpSp>
        <p:nvGrpSpPr>
          <p:cNvPr id="94" name="Gruppieren 93"/>
          <p:cNvGrpSpPr/>
          <p:nvPr/>
        </p:nvGrpSpPr>
        <p:grpSpPr>
          <a:xfrm>
            <a:off x="5387640" y="5185846"/>
            <a:ext cx="2646697" cy="948254"/>
            <a:chOff x="5387640" y="5185846"/>
            <a:chExt cx="2646697" cy="948254"/>
          </a:xfrm>
        </p:grpSpPr>
        <p:pic>
          <p:nvPicPr>
            <p:cNvPr id="14" name="Grafik 13"/>
            <p:cNvPicPr>
              <a:picLocks noChangeAspect="1"/>
            </p:cNvPicPr>
            <p:nvPr/>
          </p:nvPicPr>
          <p:blipFill>
            <a:blip r:embed="rId5"/>
            <a:stretch>
              <a:fillRect/>
            </a:stretch>
          </p:blipFill>
          <p:spPr>
            <a:xfrm>
              <a:off x="5387640" y="5185846"/>
              <a:ext cx="676275" cy="933450"/>
            </a:xfrm>
            <a:prstGeom prst="rect">
              <a:avLst/>
            </a:prstGeom>
          </p:spPr>
        </p:pic>
        <p:pic>
          <p:nvPicPr>
            <p:cNvPr id="21" name="Grafik 20"/>
            <p:cNvPicPr>
              <a:picLocks noChangeAspect="1"/>
            </p:cNvPicPr>
            <p:nvPr/>
          </p:nvPicPr>
          <p:blipFill>
            <a:blip r:embed="rId5"/>
            <a:stretch>
              <a:fillRect/>
            </a:stretch>
          </p:blipFill>
          <p:spPr>
            <a:xfrm>
              <a:off x="6122987" y="5185846"/>
              <a:ext cx="676275" cy="933450"/>
            </a:xfrm>
            <a:prstGeom prst="rect">
              <a:avLst/>
            </a:prstGeom>
          </p:spPr>
        </p:pic>
        <p:pic>
          <p:nvPicPr>
            <p:cNvPr id="22" name="Grafik 21"/>
            <p:cNvPicPr>
              <a:picLocks noChangeAspect="1"/>
            </p:cNvPicPr>
            <p:nvPr/>
          </p:nvPicPr>
          <p:blipFill>
            <a:blip r:embed="rId5"/>
            <a:stretch>
              <a:fillRect/>
            </a:stretch>
          </p:blipFill>
          <p:spPr>
            <a:xfrm>
              <a:off x="7358062" y="5200650"/>
              <a:ext cx="676275" cy="933450"/>
            </a:xfrm>
            <a:prstGeom prst="rect">
              <a:avLst/>
            </a:prstGeom>
          </p:spPr>
        </p:pic>
        <p:grpSp>
          <p:nvGrpSpPr>
            <p:cNvPr id="51" name="Gruppieren 50"/>
            <p:cNvGrpSpPr/>
            <p:nvPr/>
          </p:nvGrpSpPr>
          <p:grpSpPr>
            <a:xfrm>
              <a:off x="6895717" y="5482709"/>
              <a:ext cx="294250" cy="72000"/>
              <a:chOff x="9057405" y="4199966"/>
              <a:chExt cx="294250" cy="72000"/>
            </a:xfrm>
            <a:solidFill>
              <a:srgbClr val="0078D6"/>
            </a:solidFill>
          </p:grpSpPr>
          <p:sp>
            <p:nvSpPr>
              <p:cNvPr id="52" name="Ellipse 51"/>
              <p:cNvSpPr/>
              <p:nvPr/>
            </p:nvSpPr>
            <p:spPr>
              <a:xfrm>
                <a:off x="905740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Ellipse 52"/>
              <p:cNvSpPr/>
              <p:nvPr/>
            </p:nvSpPr>
            <p:spPr>
              <a:xfrm>
                <a:off x="9168530"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Ellipse 53"/>
              <p:cNvSpPr/>
              <p:nvPr/>
            </p:nvSpPr>
            <p:spPr>
              <a:xfrm>
                <a:off x="9279655" y="419996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68" name="Abgerundetes Rechteck 67"/>
          <p:cNvSpPr/>
          <p:nvPr/>
        </p:nvSpPr>
        <p:spPr>
          <a:xfrm>
            <a:off x="3390900" y="1358900"/>
            <a:ext cx="7658100" cy="5149850"/>
          </a:xfrm>
          <a:prstGeom prst="roundRect">
            <a:avLst>
              <a:gd name="adj" fmla="val 3103"/>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feld 68"/>
          <p:cNvSpPr txBox="1"/>
          <p:nvPr/>
        </p:nvSpPr>
        <p:spPr>
          <a:xfrm>
            <a:off x="10161586" y="1358900"/>
            <a:ext cx="722314" cy="369332"/>
          </a:xfrm>
          <a:prstGeom prst="rect">
            <a:avLst/>
          </a:prstGeom>
          <a:noFill/>
        </p:spPr>
        <p:txBody>
          <a:bodyPr wrap="none" rtlCol="0">
            <a:spAutoFit/>
          </a:bodyPr>
          <a:lstStyle/>
          <a:p>
            <a:r>
              <a:rPr lang="de-DE" dirty="0"/>
              <a:t>Azure</a:t>
            </a:r>
          </a:p>
        </p:txBody>
      </p:sp>
      <p:grpSp>
        <p:nvGrpSpPr>
          <p:cNvPr id="97" name="Gruppieren 96"/>
          <p:cNvGrpSpPr/>
          <p:nvPr/>
        </p:nvGrpSpPr>
        <p:grpSpPr>
          <a:xfrm>
            <a:off x="8636537" y="3554198"/>
            <a:ext cx="2018764" cy="1031319"/>
            <a:chOff x="8636537" y="3554198"/>
            <a:chExt cx="2018764" cy="1031319"/>
          </a:xfrm>
        </p:grpSpPr>
        <p:sp>
          <p:nvSpPr>
            <p:cNvPr id="59" name="Abgerundetes Rechteck 58"/>
            <p:cNvSpPr/>
            <p:nvPr/>
          </p:nvSpPr>
          <p:spPr>
            <a:xfrm>
              <a:off x="8636537" y="3564707"/>
              <a:ext cx="2018764" cy="1020810"/>
            </a:xfrm>
            <a:prstGeom prst="roundRect">
              <a:avLst/>
            </a:prstGeom>
            <a:solidFill>
              <a:srgbClr val="CFE2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0" name="Textfeld 59"/>
            <p:cNvSpPr txBox="1"/>
            <p:nvPr/>
          </p:nvSpPr>
          <p:spPr>
            <a:xfrm>
              <a:off x="8900270" y="3554198"/>
              <a:ext cx="1579663" cy="369332"/>
            </a:xfrm>
            <a:prstGeom prst="rect">
              <a:avLst/>
            </a:prstGeom>
            <a:noFill/>
          </p:spPr>
          <p:txBody>
            <a:bodyPr wrap="none" rtlCol="0">
              <a:spAutoFit/>
            </a:bodyPr>
            <a:lstStyle/>
            <a:p>
              <a:r>
                <a:rPr lang="de-DE" dirty="0"/>
                <a:t>Warteschlange</a:t>
              </a:r>
            </a:p>
          </p:txBody>
        </p:sp>
        <p:sp>
          <p:nvSpPr>
            <p:cNvPr id="70" name="Rechteck 69"/>
            <p:cNvSpPr/>
            <p:nvPr/>
          </p:nvSpPr>
          <p:spPr>
            <a:xfrm>
              <a:off x="8970709" y="3933825"/>
              <a:ext cx="1381380"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Pfeil nach rechts 70"/>
            <p:cNvSpPr/>
            <p:nvPr/>
          </p:nvSpPr>
          <p:spPr>
            <a:xfrm>
              <a:off x="8665909" y="3865880"/>
              <a:ext cx="361285" cy="484632"/>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Pfeil nach rechts 71"/>
            <p:cNvSpPr/>
            <p:nvPr/>
          </p:nvSpPr>
          <p:spPr>
            <a:xfrm>
              <a:off x="10263559" y="3865880"/>
              <a:ext cx="361285" cy="484632"/>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p:nvSpPr>
          <p:spPr>
            <a:xfrm>
              <a:off x="9528606" y="3960214"/>
              <a:ext cx="225253" cy="323291"/>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de-DE"/>
            </a:p>
          </p:txBody>
        </p:sp>
        <p:sp>
          <p:nvSpPr>
            <p:cNvPr id="77" name="Rechteck 76"/>
            <p:cNvSpPr/>
            <p:nvPr/>
          </p:nvSpPr>
          <p:spPr>
            <a:xfrm>
              <a:off x="9758597" y="3960214"/>
              <a:ext cx="225253" cy="323291"/>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de-DE"/>
            </a:p>
          </p:txBody>
        </p:sp>
        <p:sp>
          <p:nvSpPr>
            <p:cNvPr id="74" name="Rechteck 73"/>
            <p:cNvSpPr/>
            <p:nvPr/>
          </p:nvSpPr>
          <p:spPr>
            <a:xfrm>
              <a:off x="9988587" y="3960214"/>
              <a:ext cx="225253" cy="323291"/>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de-DE"/>
            </a:p>
          </p:txBody>
        </p:sp>
        <p:sp>
          <p:nvSpPr>
            <p:cNvPr id="78" name="Rechteck 77"/>
            <p:cNvSpPr/>
            <p:nvPr/>
          </p:nvSpPr>
          <p:spPr>
            <a:xfrm>
              <a:off x="9068624" y="3960214"/>
              <a:ext cx="225253" cy="323291"/>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de-DE"/>
            </a:p>
          </p:txBody>
        </p:sp>
        <p:sp>
          <p:nvSpPr>
            <p:cNvPr id="79" name="Rechteck 78"/>
            <p:cNvSpPr/>
            <p:nvPr/>
          </p:nvSpPr>
          <p:spPr>
            <a:xfrm>
              <a:off x="9298615" y="3960214"/>
              <a:ext cx="225253" cy="323291"/>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de-DE"/>
            </a:p>
          </p:txBody>
        </p:sp>
      </p:grpSp>
      <p:cxnSp>
        <p:nvCxnSpPr>
          <p:cNvPr id="93" name="Gewinkelte Verbindung 92"/>
          <p:cNvCxnSpPr>
            <a:stCxn id="59" idx="3"/>
            <a:endCxn id="19" idx="0"/>
          </p:cNvCxnSpPr>
          <p:nvPr/>
        </p:nvCxnSpPr>
        <p:spPr>
          <a:xfrm flipH="1">
            <a:off x="6838950" y="4075112"/>
            <a:ext cx="3816351" cy="1087438"/>
          </a:xfrm>
          <a:prstGeom prst="bentConnector4">
            <a:avLst>
              <a:gd name="adj1" fmla="val -3708"/>
              <a:gd name="adj2" fmla="val 73468"/>
            </a:avLst>
          </a:prstGeom>
          <a:ln w="38100">
            <a:tailEnd type="triangle"/>
          </a:ln>
        </p:spPr>
        <p:style>
          <a:lnRef idx="3">
            <a:schemeClr val="dk1"/>
          </a:lnRef>
          <a:fillRef idx="0">
            <a:schemeClr val="dk1"/>
          </a:fillRef>
          <a:effectRef idx="2">
            <a:schemeClr val="dk1"/>
          </a:effectRef>
          <a:fontRef idx="minor">
            <a:schemeClr val="tx1"/>
          </a:fontRef>
        </p:style>
      </p:cxnSp>
      <p:grpSp>
        <p:nvGrpSpPr>
          <p:cNvPr id="41" name="Gruppieren 40"/>
          <p:cNvGrpSpPr/>
          <p:nvPr/>
        </p:nvGrpSpPr>
        <p:grpSpPr>
          <a:xfrm>
            <a:off x="1048798" y="1598222"/>
            <a:ext cx="3863720" cy="3564328"/>
            <a:chOff x="1048798" y="1598222"/>
            <a:chExt cx="3863720" cy="3564328"/>
          </a:xfrm>
        </p:grpSpPr>
        <p:cxnSp>
          <p:nvCxnSpPr>
            <p:cNvPr id="17" name="Gewinkelte Verbindung 16"/>
            <p:cNvCxnSpPr/>
            <p:nvPr/>
          </p:nvCxnSpPr>
          <p:spPr>
            <a:xfrm flipV="1">
              <a:off x="1048798" y="2058474"/>
              <a:ext cx="3863720" cy="3104076"/>
            </a:xfrm>
            <a:prstGeom prst="bentConnector3">
              <a:avLst>
                <a:gd name="adj1" fmla="val 301"/>
              </a:avLst>
            </a:prstGeom>
            <a:ln w="38100">
              <a:tailEnd type="triangle"/>
            </a:ln>
          </p:spPr>
          <p:style>
            <a:lnRef idx="3">
              <a:schemeClr val="dk1"/>
            </a:lnRef>
            <a:fillRef idx="0">
              <a:schemeClr val="dk1"/>
            </a:fillRef>
            <a:effectRef idx="2">
              <a:schemeClr val="dk1"/>
            </a:effectRef>
            <a:fontRef idx="minor">
              <a:schemeClr val="tx1"/>
            </a:fontRef>
          </p:style>
        </p:cxnSp>
        <p:sp>
          <p:nvSpPr>
            <p:cNvPr id="3" name="Ellipse 2"/>
            <p:cNvSpPr/>
            <p:nvPr/>
          </p:nvSpPr>
          <p:spPr>
            <a:xfrm>
              <a:off x="4289785" y="1598222"/>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1</a:t>
              </a:r>
            </a:p>
          </p:txBody>
        </p:sp>
      </p:grpSp>
      <p:grpSp>
        <p:nvGrpSpPr>
          <p:cNvPr id="75" name="Gruppieren 74"/>
          <p:cNvGrpSpPr/>
          <p:nvPr/>
        </p:nvGrpSpPr>
        <p:grpSpPr>
          <a:xfrm>
            <a:off x="1451122" y="4080692"/>
            <a:ext cx="2701778" cy="1074476"/>
            <a:chOff x="1451122" y="4080692"/>
            <a:chExt cx="2701778" cy="1074476"/>
          </a:xfrm>
        </p:grpSpPr>
        <p:cxnSp>
          <p:nvCxnSpPr>
            <p:cNvPr id="85" name="Gewinkelte Verbindung 84"/>
            <p:cNvCxnSpPr>
              <a:endCxn id="30" idx="1"/>
            </p:cNvCxnSpPr>
            <p:nvPr/>
          </p:nvCxnSpPr>
          <p:spPr>
            <a:xfrm flipV="1">
              <a:off x="1451122" y="4080692"/>
              <a:ext cx="2701778" cy="1074476"/>
            </a:xfrm>
            <a:prstGeom prst="bentConnector3">
              <a:avLst>
                <a:gd name="adj1" fmla="val 597"/>
              </a:avLst>
            </a:prstGeom>
            <a:ln w="38100">
              <a:tailEnd type="triangle"/>
            </a:ln>
          </p:spPr>
          <p:style>
            <a:lnRef idx="3">
              <a:schemeClr val="dk1"/>
            </a:lnRef>
            <a:fillRef idx="0">
              <a:schemeClr val="dk1"/>
            </a:fillRef>
            <a:effectRef idx="2">
              <a:schemeClr val="dk1"/>
            </a:effectRef>
            <a:fontRef idx="minor">
              <a:schemeClr val="tx1"/>
            </a:fontRef>
          </p:style>
        </p:cxnSp>
        <p:sp>
          <p:nvSpPr>
            <p:cNvPr id="55" name="Ellipse 54"/>
            <p:cNvSpPr/>
            <p:nvPr/>
          </p:nvSpPr>
          <p:spPr>
            <a:xfrm>
              <a:off x="3682899" y="4168996"/>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3</a:t>
              </a:r>
            </a:p>
          </p:txBody>
        </p:sp>
      </p:grpSp>
      <p:grpSp>
        <p:nvGrpSpPr>
          <p:cNvPr id="88" name="Gruppieren 87"/>
          <p:cNvGrpSpPr/>
          <p:nvPr/>
        </p:nvGrpSpPr>
        <p:grpSpPr>
          <a:xfrm>
            <a:off x="1814512" y="5518709"/>
            <a:ext cx="2323391" cy="466031"/>
            <a:chOff x="1814512" y="5518709"/>
            <a:chExt cx="2323391" cy="466031"/>
          </a:xfrm>
        </p:grpSpPr>
        <p:cxnSp>
          <p:nvCxnSpPr>
            <p:cNvPr id="29" name="Gerade Verbindung mit Pfeil 28"/>
            <p:cNvCxnSpPr>
              <a:stCxn id="6" idx="3"/>
            </p:cNvCxnSpPr>
            <p:nvPr/>
          </p:nvCxnSpPr>
          <p:spPr>
            <a:xfrm flipV="1">
              <a:off x="1814512" y="5518709"/>
              <a:ext cx="2323391" cy="579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56" name="Ellipse 55"/>
            <p:cNvSpPr/>
            <p:nvPr/>
          </p:nvSpPr>
          <p:spPr>
            <a:xfrm>
              <a:off x="3638550" y="5616956"/>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2</a:t>
              </a:r>
            </a:p>
          </p:txBody>
        </p:sp>
      </p:grpSp>
      <p:grpSp>
        <p:nvGrpSpPr>
          <p:cNvPr id="92" name="Gruppieren 91"/>
          <p:cNvGrpSpPr/>
          <p:nvPr/>
        </p:nvGrpSpPr>
        <p:grpSpPr>
          <a:xfrm>
            <a:off x="5044323" y="3691535"/>
            <a:ext cx="3002268" cy="821770"/>
            <a:chOff x="5070452" y="3691239"/>
            <a:chExt cx="3002268" cy="821770"/>
          </a:xfrm>
        </p:grpSpPr>
        <p:pic>
          <p:nvPicPr>
            <p:cNvPr id="35" name="Grafik 34"/>
            <p:cNvPicPr>
              <a:picLocks noChangeAspect="1"/>
            </p:cNvPicPr>
            <p:nvPr/>
          </p:nvPicPr>
          <p:blipFill>
            <a:blip r:embed="rId6"/>
            <a:stretch>
              <a:fillRect/>
            </a:stretch>
          </p:blipFill>
          <p:spPr>
            <a:xfrm>
              <a:off x="7510745" y="3691239"/>
              <a:ext cx="561975" cy="809625"/>
            </a:xfrm>
            <a:prstGeom prst="rect">
              <a:avLst/>
            </a:prstGeom>
          </p:spPr>
        </p:pic>
        <p:pic>
          <p:nvPicPr>
            <p:cNvPr id="43" name="Grafik 42"/>
            <p:cNvPicPr>
              <a:picLocks noChangeAspect="1"/>
            </p:cNvPicPr>
            <p:nvPr/>
          </p:nvPicPr>
          <p:blipFill>
            <a:blip r:embed="rId6"/>
            <a:stretch>
              <a:fillRect/>
            </a:stretch>
          </p:blipFill>
          <p:spPr>
            <a:xfrm>
              <a:off x="5591355" y="3691239"/>
              <a:ext cx="561975" cy="809625"/>
            </a:xfrm>
            <a:prstGeom prst="rect">
              <a:avLst/>
            </a:prstGeom>
          </p:spPr>
        </p:pic>
        <p:pic>
          <p:nvPicPr>
            <p:cNvPr id="44" name="Grafik 43"/>
            <p:cNvPicPr>
              <a:picLocks noChangeAspect="1"/>
            </p:cNvPicPr>
            <p:nvPr/>
          </p:nvPicPr>
          <p:blipFill>
            <a:blip r:embed="rId6"/>
            <a:stretch>
              <a:fillRect/>
            </a:stretch>
          </p:blipFill>
          <p:spPr>
            <a:xfrm>
              <a:off x="6127162" y="3691239"/>
              <a:ext cx="561975" cy="809625"/>
            </a:xfrm>
            <a:prstGeom prst="rect">
              <a:avLst/>
            </a:prstGeom>
          </p:spPr>
        </p:pic>
        <p:pic>
          <p:nvPicPr>
            <p:cNvPr id="45" name="Grafik 44"/>
            <p:cNvPicPr>
              <a:picLocks noChangeAspect="1"/>
            </p:cNvPicPr>
            <p:nvPr/>
          </p:nvPicPr>
          <p:blipFill>
            <a:blip r:embed="rId6"/>
            <a:stretch>
              <a:fillRect/>
            </a:stretch>
          </p:blipFill>
          <p:spPr>
            <a:xfrm>
              <a:off x="6662969" y="3691239"/>
              <a:ext cx="561975" cy="809625"/>
            </a:xfrm>
            <a:prstGeom prst="rect">
              <a:avLst/>
            </a:prstGeom>
          </p:spPr>
        </p:pic>
        <p:grpSp>
          <p:nvGrpSpPr>
            <p:cNvPr id="50" name="Gruppieren 49"/>
            <p:cNvGrpSpPr/>
            <p:nvPr/>
          </p:nvGrpSpPr>
          <p:grpSpPr>
            <a:xfrm>
              <a:off x="7211195" y="4021907"/>
              <a:ext cx="294250" cy="72000"/>
              <a:chOff x="9057405" y="4199966"/>
              <a:chExt cx="294250" cy="72000"/>
            </a:xfrm>
          </p:grpSpPr>
          <p:sp>
            <p:nvSpPr>
              <p:cNvPr id="47" name="Ellipse 46"/>
              <p:cNvSpPr/>
              <p:nvPr/>
            </p:nvSpPr>
            <p:spPr>
              <a:xfrm>
                <a:off x="9057405"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p:cNvSpPr/>
              <p:nvPr/>
            </p:nvSpPr>
            <p:spPr>
              <a:xfrm>
                <a:off x="9168530"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p:cNvSpPr/>
              <p:nvPr/>
            </p:nvSpPr>
            <p:spPr>
              <a:xfrm>
                <a:off x="9279655" y="4199966"/>
                <a:ext cx="72000" cy="72000"/>
              </a:xfrm>
              <a:prstGeom prst="ellipse">
                <a:avLst/>
              </a:prstGeom>
              <a:solidFill>
                <a:srgbClr val="057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42" name="Grafik 41"/>
            <p:cNvPicPr>
              <a:picLocks noChangeAspect="1"/>
            </p:cNvPicPr>
            <p:nvPr/>
          </p:nvPicPr>
          <p:blipFill>
            <a:blip r:embed="rId6"/>
            <a:stretch>
              <a:fillRect/>
            </a:stretch>
          </p:blipFill>
          <p:spPr>
            <a:xfrm>
              <a:off x="5070452" y="3703384"/>
              <a:ext cx="561975" cy="809625"/>
            </a:xfrm>
            <a:prstGeom prst="rect">
              <a:avLst/>
            </a:prstGeom>
          </p:spPr>
        </p:pic>
      </p:grpSp>
      <p:grpSp>
        <p:nvGrpSpPr>
          <p:cNvPr id="87" name="Gruppieren 86"/>
          <p:cNvGrpSpPr/>
          <p:nvPr/>
        </p:nvGrpSpPr>
        <p:grpSpPr>
          <a:xfrm>
            <a:off x="1799973" y="4904942"/>
            <a:ext cx="1794127" cy="419803"/>
            <a:chOff x="1799973" y="4904942"/>
            <a:chExt cx="2323391" cy="419803"/>
          </a:xfrm>
        </p:grpSpPr>
        <p:cxnSp>
          <p:nvCxnSpPr>
            <p:cNvPr id="61" name="Gerade Verbindung mit Pfeil 60"/>
            <p:cNvCxnSpPr/>
            <p:nvPr/>
          </p:nvCxnSpPr>
          <p:spPr>
            <a:xfrm flipV="1">
              <a:off x="1799973" y="5318954"/>
              <a:ext cx="2323391" cy="579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63" name="Ellipse 62"/>
            <p:cNvSpPr/>
            <p:nvPr/>
          </p:nvSpPr>
          <p:spPr>
            <a:xfrm>
              <a:off x="3538342" y="4904942"/>
              <a:ext cx="514634"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4</a:t>
              </a:r>
            </a:p>
          </p:txBody>
        </p:sp>
      </p:grpSp>
      <p:grpSp>
        <p:nvGrpSpPr>
          <p:cNvPr id="67" name="Gruppieren 66"/>
          <p:cNvGrpSpPr/>
          <p:nvPr/>
        </p:nvGrpSpPr>
        <p:grpSpPr>
          <a:xfrm>
            <a:off x="5001192" y="2725873"/>
            <a:ext cx="539174" cy="2474777"/>
            <a:chOff x="5001192" y="2725873"/>
            <a:chExt cx="539174" cy="2474777"/>
          </a:xfrm>
        </p:grpSpPr>
        <p:sp>
          <p:nvSpPr>
            <p:cNvPr id="62" name="Ellipse 61"/>
            <p:cNvSpPr/>
            <p:nvPr/>
          </p:nvSpPr>
          <p:spPr>
            <a:xfrm>
              <a:off x="5001192" y="2725873"/>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6</a:t>
              </a:r>
            </a:p>
          </p:txBody>
        </p:sp>
        <p:cxnSp>
          <p:nvCxnSpPr>
            <p:cNvPr id="64" name="Gerade Verbindung mit Pfeil 63"/>
            <p:cNvCxnSpPr/>
            <p:nvPr/>
          </p:nvCxnSpPr>
          <p:spPr>
            <a:xfrm>
              <a:off x="5540366" y="2736233"/>
              <a:ext cx="0" cy="2464417"/>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grpSp>
      <p:grpSp>
        <p:nvGrpSpPr>
          <p:cNvPr id="73" name="Gruppieren 72"/>
          <p:cNvGrpSpPr/>
          <p:nvPr/>
        </p:nvGrpSpPr>
        <p:grpSpPr>
          <a:xfrm>
            <a:off x="5837887" y="2725873"/>
            <a:ext cx="504285" cy="2474777"/>
            <a:chOff x="5837887" y="2725873"/>
            <a:chExt cx="504285" cy="2474777"/>
          </a:xfrm>
        </p:grpSpPr>
        <p:cxnSp>
          <p:nvCxnSpPr>
            <p:cNvPr id="57" name="Gerade Verbindung mit Pfeil 56"/>
            <p:cNvCxnSpPr/>
            <p:nvPr/>
          </p:nvCxnSpPr>
          <p:spPr>
            <a:xfrm>
              <a:off x="5837887" y="2736233"/>
              <a:ext cx="0" cy="2464417"/>
            </a:xfrm>
            <a:prstGeom prst="straightConnector1">
              <a:avLst/>
            </a:prstGeom>
            <a:ln w="38100">
              <a:headEnd type="triangle" w="med" len="med"/>
              <a:tailEnd type="none" w="med" len="med"/>
            </a:ln>
          </p:spPr>
          <p:style>
            <a:lnRef idx="3">
              <a:schemeClr val="dk1"/>
            </a:lnRef>
            <a:fillRef idx="0">
              <a:schemeClr val="dk1"/>
            </a:fillRef>
            <a:effectRef idx="2">
              <a:schemeClr val="dk1"/>
            </a:effectRef>
            <a:fontRef idx="minor">
              <a:schemeClr val="tx1"/>
            </a:fontRef>
          </p:style>
        </p:cxnSp>
        <p:sp>
          <p:nvSpPr>
            <p:cNvPr id="65" name="Ellipse 64"/>
            <p:cNvSpPr/>
            <p:nvPr/>
          </p:nvSpPr>
          <p:spPr>
            <a:xfrm>
              <a:off x="5923073" y="2725873"/>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8</a:t>
              </a:r>
            </a:p>
          </p:txBody>
        </p:sp>
      </p:grpSp>
      <p:grpSp>
        <p:nvGrpSpPr>
          <p:cNvPr id="46" name="Gruppieren 45"/>
          <p:cNvGrpSpPr/>
          <p:nvPr/>
        </p:nvGrpSpPr>
        <p:grpSpPr>
          <a:xfrm>
            <a:off x="1257299" y="2221469"/>
            <a:ext cx="3607903" cy="2941082"/>
            <a:chOff x="1257299" y="2221469"/>
            <a:chExt cx="3607903" cy="2941082"/>
          </a:xfrm>
        </p:grpSpPr>
        <p:cxnSp>
          <p:nvCxnSpPr>
            <p:cNvPr id="66" name="Gewinkelte Verbindung 65"/>
            <p:cNvCxnSpPr>
              <a:stCxn id="6" idx="0"/>
            </p:cNvCxnSpPr>
            <p:nvPr/>
          </p:nvCxnSpPr>
          <p:spPr>
            <a:xfrm rot="5400000" flipH="1" flipV="1">
              <a:off x="1590710" y="1888058"/>
              <a:ext cx="2941082" cy="3607903"/>
            </a:xfrm>
            <a:prstGeom prst="bentConnector2">
              <a:avLst/>
            </a:prstGeom>
            <a:ln w="38100">
              <a:headEnd type="triangle" w="med" len="med"/>
              <a:tailEnd type="none" w="med" len="med"/>
            </a:ln>
          </p:spPr>
          <p:style>
            <a:lnRef idx="3">
              <a:schemeClr val="dk1"/>
            </a:lnRef>
            <a:fillRef idx="0">
              <a:schemeClr val="dk1"/>
            </a:fillRef>
            <a:effectRef idx="2">
              <a:schemeClr val="dk1"/>
            </a:effectRef>
            <a:fontRef idx="minor">
              <a:schemeClr val="tx1"/>
            </a:fontRef>
          </p:style>
        </p:cxnSp>
        <p:sp>
          <p:nvSpPr>
            <p:cNvPr id="80" name="Ellipse 79"/>
            <p:cNvSpPr/>
            <p:nvPr/>
          </p:nvSpPr>
          <p:spPr>
            <a:xfrm>
              <a:off x="4289785" y="2333792"/>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9</a:t>
              </a:r>
            </a:p>
          </p:txBody>
        </p:sp>
      </p:grpSp>
      <p:grpSp>
        <p:nvGrpSpPr>
          <p:cNvPr id="89" name="Gruppieren 88"/>
          <p:cNvGrpSpPr/>
          <p:nvPr/>
        </p:nvGrpSpPr>
        <p:grpSpPr>
          <a:xfrm>
            <a:off x="8061277" y="3588730"/>
            <a:ext cx="575260" cy="492174"/>
            <a:chOff x="8061277" y="3588730"/>
            <a:chExt cx="575260" cy="492174"/>
          </a:xfrm>
        </p:grpSpPr>
        <p:cxnSp>
          <p:nvCxnSpPr>
            <p:cNvPr id="90" name="Gerade Verbindung mit Pfeil 89"/>
            <p:cNvCxnSpPr>
              <a:endCxn id="59" idx="1"/>
            </p:cNvCxnSpPr>
            <p:nvPr/>
          </p:nvCxnSpPr>
          <p:spPr>
            <a:xfrm flipV="1">
              <a:off x="8061277" y="4075112"/>
              <a:ext cx="575260" cy="5792"/>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91" name="Ellipse 90"/>
            <p:cNvSpPr/>
            <p:nvPr/>
          </p:nvSpPr>
          <p:spPr>
            <a:xfrm>
              <a:off x="8141884" y="3588730"/>
              <a:ext cx="419099"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5</a:t>
              </a:r>
            </a:p>
          </p:txBody>
        </p:sp>
      </p:grpSp>
      <p:pic>
        <p:nvPicPr>
          <p:cNvPr id="98" name="Grafik 41">
            <a:extLst>
              <a:ext uri="{FF2B5EF4-FFF2-40B4-BE49-F238E27FC236}">
                <a16:creationId xmlns:a16="http://schemas.microsoft.com/office/drawing/2014/main" id="{1C37D26A-35A1-484F-ACA5-DE31EB845922}"/>
              </a:ext>
            </a:extLst>
          </p:cNvPr>
          <p:cNvPicPr>
            <a:picLocks noChangeAspect="1"/>
          </p:cNvPicPr>
          <p:nvPr/>
        </p:nvPicPr>
        <p:blipFill>
          <a:blip r:embed="rId6"/>
          <a:stretch>
            <a:fillRect/>
          </a:stretch>
        </p:blipFill>
        <p:spPr>
          <a:xfrm>
            <a:off x="4776388" y="3656012"/>
            <a:ext cx="561975" cy="809625"/>
          </a:xfrm>
          <a:prstGeom prst="rect">
            <a:avLst/>
          </a:prstGeom>
        </p:spPr>
      </p:pic>
      <p:pic>
        <p:nvPicPr>
          <p:cNvPr id="99" name="Grafik 41">
            <a:extLst>
              <a:ext uri="{FF2B5EF4-FFF2-40B4-BE49-F238E27FC236}">
                <a16:creationId xmlns:a16="http://schemas.microsoft.com/office/drawing/2014/main" id="{18D593B8-4A13-4278-BF30-177584ED0F1A}"/>
              </a:ext>
            </a:extLst>
          </p:cNvPr>
          <p:cNvPicPr>
            <a:picLocks noChangeAspect="1"/>
          </p:cNvPicPr>
          <p:nvPr/>
        </p:nvPicPr>
        <p:blipFill>
          <a:blip r:embed="rId6"/>
          <a:stretch>
            <a:fillRect/>
          </a:stretch>
        </p:blipFill>
        <p:spPr>
          <a:xfrm>
            <a:off x="9440860" y="3913255"/>
            <a:ext cx="561975" cy="809625"/>
          </a:xfrm>
          <a:prstGeom prst="rect">
            <a:avLst/>
          </a:prstGeom>
        </p:spPr>
      </p:pic>
      <p:grpSp>
        <p:nvGrpSpPr>
          <p:cNvPr id="13" name="Group 12">
            <a:extLst>
              <a:ext uri="{FF2B5EF4-FFF2-40B4-BE49-F238E27FC236}">
                <a16:creationId xmlns:a16="http://schemas.microsoft.com/office/drawing/2014/main" id="{271D8F5E-3629-440D-8F7C-6FCDC2C3D425}"/>
              </a:ext>
            </a:extLst>
          </p:cNvPr>
          <p:cNvGrpSpPr/>
          <p:nvPr/>
        </p:nvGrpSpPr>
        <p:grpSpPr>
          <a:xfrm>
            <a:off x="251550" y="4585517"/>
            <a:ext cx="914400" cy="914400"/>
            <a:chOff x="290460" y="3152744"/>
            <a:chExt cx="914400" cy="914400"/>
          </a:xfrm>
        </p:grpSpPr>
        <p:sp>
          <p:nvSpPr>
            <p:cNvPr id="4" name="Rectangle: Folded Corner 3">
              <a:extLst>
                <a:ext uri="{FF2B5EF4-FFF2-40B4-BE49-F238E27FC236}">
                  <a16:creationId xmlns:a16="http://schemas.microsoft.com/office/drawing/2014/main" id="{C0F3FE2F-5CDC-4A7E-8E02-77B6CBC40B17}"/>
                </a:ext>
              </a:extLst>
            </p:cNvPr>
            <p:cNvSpPr/>
            <p:nvPr/>
          </p:nvSpPr>
          <p:spPr>
            <a:xfrm>
              <a:off x="290460" y="3152744"/>
              <a:ext cx="914400" cy="914400"/>
            </a:xfrm>
            <a:prstGeom prst="foldedCorner">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LID4096"/>
            </a:p>
          </p:txBody>
        </p:sp>
        <p:cxnSp>
          <p:nvCxnSpPr>
            <p:cNvPr id="10" name="Straight Connector 9">
              <a:extLst>
                <a:ext uri="{FF2B5EF4-FFF2-40B4-BE49-F238E27FC236}">
                  <a16:creationId xmlns:a16="http://schemas.microsoft.com/office/drawing/2014/main" id="{00F7ACA7-747B-45FE-BAF0-3DF8DD511A39}"/>
                </a:ext>
              </a:extLst>
            </p:cNvPr>
            <p:cNvCxnSpPr/>
            <p:nvPr/>
          </p:nvCxnSpPr>
          <p:spPr>
            <a:xfrm>
              <a:off x="453246" y="3308096"/>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0" name="Straight Connector 99">
              <a:extLst>
                <a:ext uri="{FF2B5EF4-FFF2-40B4-BE49-F238E27FC236}">
                  <a16:creationId xmlns:a16="http://schemas.microsoft.com/office/drawing/2014/main" id="{806A8226-5965-4093-B045-B77A6E06898B}"/>
                </a:ext>
              </a:extLst>
            </p:cNvPr>
            <p:cNvCxnSpPr/>
            <p:nvPr/>
          </p:nvCxnSpPr>
          <p:spPr>
            <a:xfrm>
              <a:off x="453246" y="3429128"/>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1" name="Straight Connector 100">
              <a:extLst>
                <a:ext uri="{FF2B5EF4-FFF2-40B4-BE49-F238E27FC236}">
                  <a16:creationId xmlns:a16="http://schemas.microsoft.com/office/drawing/2014/main" id="{5E23DF74-D5B3-41A0-B8A9-A9D3F10D1E96}"/>
                </a:ext>
              </a:extLst>
            </p:cNvPr>
            <p:cNvCxnSpPr/>
            <p:nvPr/>
          </p:nvCxnSpPr>
          <p:spPr>
            <a:xfrm>
              <a:off x="453246" y="3550160"/>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2" name="Straight Connector 101">
              <a:extLst>
                <a:ext uri="{FF2B5EF4-FFF2-40B4-BE49-F238E27FC236}">
                  <a16:creationId xmlns:a16="http://schemas.microsoft.com/office/drawing/2014/main" id="{67542EB3-DF70-4BAA-937C-2AC37E8E1F8C}"/>
                </a:ext>
              </a:extLst>
            </p:cNvPr>
            <p:cNvCxnSpPr/>
            <p:nvPr/>
          </p:nvCxnSpPr>
          <p:spPr>
            <a:xfrm>
              <a:off x="453246" y="3671192"/>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3" name="Straight Connector 102">
              <a:extLst>
                <a:ext uri="{FF2B5EF4-FFF2-40B4-BE49-F238E27FC236}">
                  <a16:creationId xmlns:a16="http://schemas.microsoft.com/office/drawing/2014/main" id="{0C349FC0-F1DF-4E40-968A-C437FFB1A3DA}"/>
                </a:ext>
              </a:extLst>
            </p:cNvPr>
            <p:cNvCxnSpPr/>
            <p:nvPr/>
          </p:nvCxnSpPr>
          <p:spPr>
            <a:xfrm>
              <a:off x="453246" y="3792224"/>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4" name="Straight Connector 103">
              <a:extLst>
                <a:ext uri="{FF2B5EF4-FFF2-40B4-BE49-F238E27FC236}">
                  <a16:creationId xmlns:a16="http://schemas.microsoft.com/office/drawing/2014/main" id="{6BBD1E0C-3226-4E79-91F7-1AB7DBFF80EA}"/>
                </a:ext>
              </a:extLst>
            </p:cNvPr>
            <p:cNvCxnSpPr/>
            <p:nvPr/>
          </p:nvCxnSpPr>
          <p:spPr>
            <a:xfrm>
              <a:off x="453246" y="3913255"/>
              <a:ext cx="588828" cy="0"/>
            </a:xfrm>
            <a:prstGeom prst="line">
              <a:avLst/>
            </a:prstGeom>
          </p:spPr>
          <p:style>
            <a:lnRef idx="3">
              <a:schemeClr val="dk1"/>
            </a:lnRef>
            <a:fillRef idx="0">
              <a:schemeClr val="dk1"/>
            </a:fillRef>
            <a:effectRef idx="2">
              <a:schemeClr val="dk1"/>
            </a:effectRef>
            <a:fontRef idx="minor">
              <a:schemeClr val="tx1"/>
            </a:fontRef>
          </p:style>
        </p:cxnSp>
      </p:grpSp>
      <p:grpSp>
        <p:nvGrpSpPr>
          <p:cNvPr id="105" name="Group 104">
            <a:extLst>
              <a:ext uri="{FF2B5EF4-FFF2-40B4-BE49-F238E27FC236}">
                <a16:creationId xmlns:a16="http://schemas.microsoft.com/office/drawing/2014/main" id="{9F1484A8-3B19-49B1-81B6-17C7D86B2EBB}"/>
              </a:ext>
            </a:extLst>
          </p:cNvPr>
          <p:cNvGrpSpPr/>
          <p:nvPr/>
        </p:nvGrpSpPr>
        <p:grpSpPr>
          <a:xfrm>
            <a:off x="5878392" y="1603284"/>
            <a:ext cx="914400" cy="914400"/>
            <a:chOff x="290460" y="3152744"/>
            <a:chExt cx="914400" cy="914400"/>
          </a:xfrm>
        </p:grpSpPr>
        <p:sp>
          <p:nvSpPr>
            <p:cNvPr id="106" name="Rectangle: Folded Corner 105">
              <a:extLst>
                <a:ext uri="{FF2B5EF4-FFF2-40B4-BE49-F238E27FC236}">
                  <a16:creationId xmlns:a16="http://schemas.microsoft.com/office/drawing/2014/main" id="{CA89FB93-6E78-4B37-9389-00F3A0AC43CD}"/>
                </a:ext>
              </a:extLst>
            </p:cNvPr>
            <p:cNvSpPr/>
            <p:nvPr/>
          </p:nvSpPr>
          <p:spPr>
            <a:xfrm>
              <a:off x="290460" y="3152744"/>
              <a:ext cx="914400" cy="914400"/>
            </a:xfrm>
            <a:prstGeom prst="foldedCorner">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LID4096"/>
            </a:p>
          </p:txBody>
        </p:sp>
        <p:cxnSp>
          <p:nvCxnSpPr>
            <p:cNvPr id="107" name="Straight Connector 106">
              <a:extLst>
                <a:ext uri="{FF2B5EF4-FFF2-40B4-BE49-F238E27FC236}">
                  <a16:creationId xmlns:a16="http://schemas.microsoft.com/office/drawing/2014/main" id="{0BFA32AF-3B93-4B25-9C54-08EE997AC00B}"/>
                </a:ext>
              </a:extLst>
            </p:cNvPr>
            <p:cNvCxnSpPr/>
            <p:nvPr/>
          </p:nvCxnSpPr>
          <p:spPr>
            <a:xfrm>
              <a:off x="453246" y="3308096"/>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8" name="Straight Connector 107">
              <a:extLst>
                <a:ext uri="{FF2B5EF4-FFF2-40B4-BE49-F238E27FC236}">
                  <a16:creationId xmlns:a16="http://schemas.microsoft.com/office/drawing/2014/main" id="{BDB2663F-BF02-4D10-8486-2CB3590AC2EC}"/>
                </a:ext>
              </a:extLst>
            </p:cNvPr>
            <p:cNvCxnSpPr/>
            <p:nvPr/>
          </p:nvCxnSpPr>
          <p:spPr>
            <a:xfrm>
              <a:off x="453246" y="3429128"/>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09" name="Straight Connector 108">
              <a:extLst>
                <a:ext uri="{FF2B5EF4-FFF2-40B4-BE49-F238E27FC236}">
                  <a16:creationId xmlns:a16="http://schemas.microsoft.com/office/drawing/2014/main" id="{2ACD2E46-1462-4894-BBA3-EEC40D53057D}"/>
                </a:ext>
              </a:extLst>
            </p:cNvPr>
            <p:cNvCxnSpPr/>
            <p:nvPr/>
          </p:nvCxnSpPr>
          <p:spPr>
            <a:xfrm>
              <a:off x="453246" y="3550160"/>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10" name="Straight Connector 109">
              <a:extLst>
                <a:ext uri="{FF2B5EF4-FFF2-40B4-BE49-F238E27FC236}">
                  <a16:creationId xmlns:a16="http://schemas.microsoft.com/office/drawing/2014/main" id="{9F211AFD-4658-4225-A0A6-3CC8EF234F8B}"/>
                </a:ext>
              </a:extLst>
            </p:cNvPr>
            <p:cNvCxnSpPr/>
            <p:nvPr/>
          </p:nvCxnSpPr>
          <p:spPr>
            <a:xfrm>
              <a:off x="453246" y="3671192"/>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11" name="Straight Connector 110">
              <a:extLst>
                <a:ext uri="{FF2B5EF4-FFF2-40B4-BE49-F238E27FC236}">
                  <a16:creationId xmlns:a16="http://schemas.microsoft.com/office/drawing/2014/main" id="{8F80E3A4-D21D-4880-8775-490D65BE29B1}"/>
                </a:ext>
              </a:extLst>
            </p:cNvPr>
            <p:cNvCxnSpPr/>
            <p:nvPr/>
          </p:nvCxnSpPr>
          <p:spPr>
            <a:xfrm>
              <a:off x="453246" y="3792224"/>
              <a:ext cx="588828" cy="0"/>
            </a:xfrm>
            <a:prstGeom prst="line">
              <a:avLst/>
            </a:prstGeom>
          </p:spPr>
          <p:style>
            <a:lnRef idx="3">
              <a:schemeClr val="dk1"/>
            </a:lnRef>
            <a:fillRef idx="0">
              <a:schemeClr val="dk1"/>
            </a:fillRef>
            <a:effectRef idx="2">
              <a:schemeClr val="dk1"/>
            </a:effectRef>
            <a:fontRef idx="minor">
              <a:schemeClr val="tx1"/>
            </a:fontRef>
          </p:style>
        </p:cxnSp>
        <p:cxnSp>
          <p:nvCxnSpPr>
            <p:cNvPr id="112" name="Straight Connector 111">
              <a:extLst>
                <a:ext uri="{FF2B5EF4-FFF2-40B4-BE49-F238E27FC236}">
                  <a16:creationId xmlns:a16="http://schemas.microsoft.com/office/drawing/2014/main" id="{537874B2-20C2-4F6F-BEB9-519CEA4C533D}"/>
                </a:ext>
              </a:extLst>
            </p:cNvPr>
            <p:cNvCxnSpPr/>
            <p:nvPr/>
          </p:nvCxnSpPr>
          <p:spPr>
            <a:xfrm>
              <a:off x="453246" y="3913255"/>
              <a:ext cx="588828" cy="0"/>
            </a:xfrm>
            <a:prstGeom prst="line">
              <a:avLst/>
            </a:prstGeom>
          </p:spPr>
          <p:style>
            <a:lnRef idx="3">
              <a:schemeClr val="dk1"/>
            </a:lnRef>
            <a:fillRef idx="0">
              <a:schemeClr val="dk1"/>
            </a:fillRef>
            <a:effectRef idx="2">
              <a:schemeClr val="dk1"/>
            </a:effectRef>
            <a:fontRef idx="minor">
              <a:schemeClr val="tx1"/>
            </a:fontRef>
          </p:style>
        </p:cxnSp>
      </p:grpSp>
      <p:sp>
        <p:nvSpPr>
          <p:cNvPr id="113" name="Ellipse 62">
            <a:extLst>
              <a:ext uri="{FF2B5EF4-FFF2-40B4-BE49-F238E27FC236}">
                <a16:creationId xmlns:a16="http://schemas.microsoft.com/office/drawing/2014/main" id="{8C487D8B-2A35-463E-8C46-48F12846B7C9}"/>
              </a:ext>
            </a:extLst>
          </p:cNvPr>
          <p:cNvSpPr/>
          <p:nvPr/>
        </p:nvSpPr>
        <p:spPr>
          <a:xfrm>
            <a:off x="5002817" y="5210873"/>
            <a:ext cx="397401" cy="36778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dirty="0"/>
              <a:t>7</a:t>
            </a:r>
          </a:p>
        </p:txBody>
      </p:sp>
    </p:spTree>
    <p:extLst>
      <p:ext uri="{BB962C8B-B14F-4D97-AF65-F5344CB8AC3E}">
        <p14:creationId xmlns:p14="http://schemas.microsoft.com/office/powerpoint/2010/main" val="159942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0" presetClass="path" presetSubtype="0" accel="50000" decel="50000" fill="hold" nodeType="withEffect">
                                  <p:stCondLst>
                                    <p:cond delay="0"/>
                                  </p:stCondLst>
                                  <p:childTnLst>
                                    <p:animMotion origin="layout" path="M -0.00364 -0.03797 L -0.00364 -0.03797 C -0.00416 -0.0419 -0.00429 -0.04584 -0.00494 -0.04954 C -0.00521 -0.0507 -0.00599 -0.05162 -0.00625 -0.05278 C -0.01067 -0.07014 -0.00586 -0.0551 -0.01015 -0.0676 C -0.01054 -0.07084 -0.01106 -0.07385 -0.01133 -0.07686 C -0.01172 -0.08056 -0.01185 -0.08449 -0.01198 -0.0882 C -0.0125 -0.10348 -0.01263 -0.11852 -0.01328 -0.1338 C -0.01354 -0.13936 -0.01562 -0.15741 -0.01653 -0.16227 C -0.02109 -0.18936 -0.01718 -0.15811 -0.02096 -0.18496 C -0.02148 -0.18889 -0.022 -0.1926 -0.02226 -0.19653 C -0.02265 -0.19977 -0.02278 -0.20324 -0.02291 -0.20672 C -0.02343 -0.21505 -0.02369 -0.22338 -0.02422 -0.23172 C -0.02474 -0.23936 -0.02539 -0.24699 -0.02617 -0.25463 C -0.02643 -0.25811 -0.02695 -0.26135 -0.02747 -0.26482 C -0.02786 -0.26852 -0.02825 -0.27246 -0.02864 -0.27616 C -0.02786 -0.33959 -0.03073 -0.31065 -0.02682 -0.33658 C -0.02656 -0.3382 -0.02643 -0.33982 -0.02617 -0.34121 C -0.02565 -0.34352 -0.02487 -0.34584 -0.02422 -0.34792 C -0.02396 -0.35023 -0.02343 -0.35579 -0.02291 -0.35834 C -0.02161 -0.36551 -0.02187 -0.36181 -0.02096 -0.36736 C -0.0207 -0.36898 -0.02018 -0.37361 -0.01966 -0.37547 C -0.01914 -0.37732 -0.01836 -0.37917 -0.01784 -0.38102 C -0.01731 -0.38264 -0.01692 -0.38403 -0.01653 -0.38565 C -0.01627 -0.38681 -0.01627 -0.3882 -0.01588 -0.38912 C -0.01536 -0.39005 -0.01458 -0.39051 -0.01393 -0.39121 C -0.01315 -0.39584 -0.01289 -0.39746 -0.01133 -0.40278 C -0.0108 -0.40463 -0.01028 -0.40695 -0.0095 -0.40834 C -0.00859 -0.40996 -0.00729 -0.41065 -0.00625 -0.41181 C -0.00325 -0.41991 -0.00494 -0.41713 -0.00182 -0.42084 C -0.00156 -0.42199 -0.00156 -0.42361 -0.00117 -0.42431 C -2.91667E-6 -0.42639 0.00144 -0.42732 0.00274 -0.42894 C 0.00352 -0.4301 0.00443 -0.43102 0.00534 -0.43241 C 0.00638 -0.43403 0.00742 -0.43611 0.00847 -0.43797 C 0.00977 -0.44005 0.01107 -0.44167 0.01237 -0.44375 C 0.01459 -0.44746 0.01628 -0.45209 0.01875 -0.4551 L 0.02253 -0.45973 L 0.03216 -0.45741 C 0.03347 -0.45718 0.03477 -0.45648 0.03607 -0.45625 C 0.03841 -0.45579 0.04076 -0.45556 0.0431 -0.4551 L 0.06042 -0.45741 C 0.06276 -0.45764 0.06511 -0.45857 0.06745 -0.45857 C 0.0918 -0.45764 0.08724 -0.45741 0.10209 -0.4551 C 0.10482 -0.45463 0.10769 -0.4544 0.11042 -0.45394 C 0.11381 -0.45324 0.11732 -0.45255 0.12071 -0.45162 C 0.12214 -0.45139 0.1237 -0.45093 0.12513 -0.45047 C 0.13972 -0.44792 0.12722 -0.45093 0.13737 -0.44838 C 0.13985 -0.44699 0.14597 -0.44375 0.14818 -0.44375 C 0.15808 -0.44398 0.16784 -0.44607 0.17774 -0.44723 C 0.18972 -0.45209 0.18711 -0.45139 0.19883 -0.4551 C 0.20144 -0.45602 0.20404 -0.45695 0.20651 -0.45741 C 0.20951 -0.45811 0.2125 -0.45811 0.2155 -0.45857 L 0.23802 -0.45278 C 0.23933 -0.45255 0.2405 -0.45162 0.2418 -0.45162 C 0.25769 -0.45209 0.27344 -0.45324 0.28933 -0.45394 C 0.29206 -0.4551 0.29492 -0.45602 0.29766 -0.45741 C 0.30026 -0.4588 0.30274 -0.46065 0.30534 -0.46204 C 0.30703 -0.46297 0.30873 -0.46343 0.31042 -0.46412 C 0.31237 -0.46389 0.31433 -0.46412 0.31615 -0.4632 C 0.31706 -0.4625 0.31745 -0.46065 0.3181 -0.45973 C 0.31927 -0.45834 0.32474 -0.4544 0.32513 -0.45394 C 0.32617 -0.45301 0.32683 -0.45139 0.32774 -0.45047 C 0.32891 -0.44954 0.33034 -0.44908 0.33164 -0.44838 C 0.33242 -0.44769 0.33334 -0.44676 0.33412 -0.44607 C 0.33516 -0.44514 0.33633 -0.44445 0.33737 -0.44375 C 0.34037 -0.44445 0.34245 -0.44445 0.34506 -0.44723 C 0.34623 -0.44838 0.34714 -0.45047 0.34831 -0.45162 C 0.34987 -0.45348 0.35104 -0.45417 0.35274 -0.4551 C 0.35287 -0.4551 0.36927 -0.4551 0.37448 -0.45278 C 0.37839 -0.45116 0.38607 -0.44723 0.38607 -0.44723 C 0.38698 -0.44607 0.38763 -0.44445 0.38867 -0.44375 C 0.39011 -0.44283 0.39167 -0.4426 0.3931 -0.4426 C 0.40469 -0.44283 0.41615 -0.44398 0.42774 -0.44491 L 0.44128 -0.44607 L 0.43802 -0.44607 " pathEditMode="relative" ptsTypes="AAAAAAAAAAAAAAAAAAAAAAAAAAAAAAAAAAAAAAAAAAAAAAAAAAAAAAAAAAAAAAAAAAAAAAAAAAA">
                                      <p:cBhvr>
                                        <p:cTn id="10" dur="2000" fill="hold"/>
                                        <p:tgtEl>
                                          <p:spTgt spid="13"/>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9"/>
                                        </p:tgtEl>
                                        <p:attrNameLst>
                                          <p:attrName>style.visibility</p:attrName>
                                        </p:attrNameLst>
                                      </p:cBhvr>
                                      <p:to>
                                        <p:strVal val="visible"/>
                                      </p:to>
                                    </p:set>
                                  </p:childTnLst>
                                </p:cTn>
                              </p:par>
                              <p:par>
                                <p:cTn id="29" presetID="42" presetClass="path" presetSubtype="0" accel="50000" decel="50000" fill="hold" nodeType="withEffect">
                                  <p:stCondLst>
                                    <p:cond delay="0"/>
                                  </p:stCondLst>
                                  <p:childTnLst>
                                    <p:animMotion origin="layout" path="M -3.75E-6 3.7037E-7 L 0.37891 0.0375 " pathEditMode="relative" rAng="0" ptsTypes="AA">
                                      <p:cBhvr>
                                        <p:cTn id="30" dur="2000" fill="hold"/>
                                        <p:tgtEl>
                                          <p:spTgt spid="98"/>
                                        </p:tgtEl>
                                        <p:attrNameLst>
                                          <p:attrName>ppt_x</p:attrName>
                                          <p:attrName>ppt_y</p:attrName>
                                        </p:attrNameLst>
                                      </p:cBhvr>
                                      <p:rCtr x="18945" y="1875"/>
                                    </p:animMotion>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8"/>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9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3"/>
                                        </p:tgtEl>
                                        <p:attrNameLst>
                                          <p:attrName>style.visibility</p:attrName>
                                        </p:attrNameLst>
                                      </p:cBhvr>
                                      <p:to>
                                        <p:strVal val="visible"/>
                                      </p:to>
                                    </p:set>
                                  </p:childTnLst>
                                </p:cTn>
                              </p:par>
                              <p:par>
                                <p:cTn id="39" presetID="0" presetClass="path" presetSubtype="0" accel="50000" decel="50000" fill="hold" nodeType="withEffect">
                                  <p:stCondLst>
                                    <p:cond delay="0"/>
                                  </p:stCondLst>
                                  <p:childTnLst>
                                    <p:animMotion origin="layout" path="M -0.00364 3.7037E-7 L -0.00364 0.00046 C -0.00117 -0.00023 0.00105 -0.00116 0.00339 -0.00116 C 0.03985 -0.0037 0.03347 -0.00347 0.06185 -0.00116 C 0.06589 -0.00046 0.07162 3.7037E-7 0.07578 0.00162 C 0.07748 0.00231 0.07904 0.0037 0.0806 0.00463 C 0.0819 0.00764 0.08243 0.00856 0.08334 0.01227 C 0.0836 0.01366 0.08373 0.01528 0.08412 0.01667 C 0.08529 0.04167 0.08412 0.02292 0.08542 0.03912 C 0.08581 0.04537 0.08698 0.05718 0.08698 0.05764 C 0.08659 0.06204 0.08646 0.06736 0.0862 0.07222 C 0.08607 0.07431 0.08607 0.07662 0.08542 0.07824 C 0.08438 0.08171 0.08321 0.08611 0.08125 0.08727 L 0.07852 0.08866 C 0.07813 0.08958 0.07774 0.0912 0.07709 0.0919 C 0.07591 0.09306 0.07305 0.09468 0.07305 0.09514 C 0.07227 0.0956 0.07175 0.09699 0.07097 0.09768 C 0.0698 0.09861 0.06862 0.09861 0.06745 0.09931 C 0.06654 0.09954 0.06563 0.10023 0.06472 0.10046 C 0.06237 0.10185 0.06016 0.10255 0.05769 0.1037 C 0.04909 0.10833 0.05703 0.1044 0.03698 0.10833 C 0.03047 0.10926 0.03216 0.10926 0.02683 0.11111 C 0.02175 0.11273 0.02136 0.11273 0.01576 0.11412 C 0.00091 0.11366 -0.01419 0.11412 -0.02916 0.11273 C -0.03047 0.1125 -0.03177 0.11065 -0.0332 0.10949 C -0.03645 0.10787 -0.04362 0.10741 -0.04635 0.10671 C -0.04791 0.10625 -0.04948 0.10579 -0.05104 0.10509 L -0.08711 0.10671 C -0.09036 0.10694 -0.09388 0.10741 -0.09726 0.10833 C -0.13255 0.11736 -0.07409 0.10509 -0.11185 0.11273 L -0.11523 0.11412 C -0.11731 0.11505 -0.1194 0.11643 -0.12148 0.11736 C -0.1289 0.11991 -0.13737 0.11921 -0.14427 0.12014 C -0.16588 0.12315 -0.16458 0.12292 -0.17812 0.12593 C -0.1802 0.12731 -0.18099 0.12755 -0.18281 0.12917 C -0.18411 0.13032 -0.18528 0.13148 -0.18645 0.13218 C -0.18776 0.13287 -0.18906 0.1331 -0.19049 0.1338 C -0.19166 0.13403 -0.19284 0.13472 -0.19401 0.13518 C -0.19609 0.13565 -0.19817 0.13611 -0.20013 0.13681 L -0.2056 0.13819 C -0.20651 0.13935 -0.20729 0.14051 -0.20833 0.1412 C -0.21015 0.14213 -0.21211 0.1419 -0.2138 0.14259 C -0.21484 0.14282 -0.21575 0.14375 -0.21666 0.14421 C -0.21705 0.14514 -0.21744 0.14676 -0.21797 0.14699 C -0.21901 0.14768 -0.23164 0.15023 -0.2319 0.15023 C -0.23606 0.15093 -0.24023 0.15093 -0.2444 0.15162 C -0.25 0.15255 -0.25586 0.15347 -0.26159 0.15486 C -0.26784 0.16389 -0.2582 0.15046 -0.26692 0.15926 C -0.26797 0.16018 -0.26862 0.1625 -0.26966 0.16343 C -0.27083 0.16481 -0.272 0.16435 -0.27317 0.16505 C -0.27382 0.16551 -0.27461 0.16597 -0.27526 0.16667 C -0.27617 0.16736 -0.27708 0.16829 -0.27799 0.16968 C -0.27903 0.17083 -0.27981 0.17292 -0.28086 0.17407 C -0.28151 0.17523 -0.28255 0.17523 -0.28346 0.17569 C -0.28528 0.17639 -0.28854 0.17708 -0.29049 0.1787 C -0.29479 0.18218 -0.29179 0.18102 -0.29596 0.18611 C -0.29687 0.18704 -0.30013 0.18866 -0.30078 0.18889 C -0.30273 0.19028 -0.30807 0.19352 -0.30911 0.19815 L -0.30989 0.20139 L -0.31992 0.20139 " pathEditMode="relative" rAng="0" ptsTypes="AAAAAAAAAAAAAAAAAAAAAAAAAAAAAAAAAAAAAAAAAAAAAAAAAAAAAAAAAAAA">
                                      <p:cBhvr>
                                        <p:cTn id="40" dur="2000" fill="hold"/>
                                        <p:tgtEl>
                                          <p:spTgt spid="99"/>
                                        </p:tgtEl>
                                        <p:attrNameLst>
                                          <p:attrName>ppt_x</p:attrName>
                                          <p:attrName>ppt_y</p:attrName>
                                        </p:attrNameLst>
                                      </p:cBhvr>
                                      <p:rCtr x="-11289" y="9907"/>
                                    </p:animMotion>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13"/>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105"/>
                                        </p:tgtEl>
                                        <p:attrNameLst>
                                          <p:attrName>style.visibility</p:attrName>
                                        </p:attrNameLst>
                                      </p:cBhvr>
                                      <p:to>
                                        <p:strVal val="visible"/>
                                      </p:to>
                                    </p:set>
                                  </p:childTnLst>
                                </p:cTn>
                              </p:par>
                              <p:par>
                                <p:cTn id="51" presetID="0" presetClass="path" presetSubtype="0" accel="50000" decel="50000" fill="hold" nodeType="withEffect">
                                  <p:stCondLst>
                                    <p:cond delay="0"/>
                                  </p:stCondLst>
                                  <p:childTnLst>
                                    <p:animMotion origin="layout" path="M -0.01458 0.05162 L -0.01458 0.05162 C -0.01406 0.06042 -0.01354 0.06227 -0.01458 0.07084 C -0.01484 0.07292 -0.01523 0.075 -0.01588 0.07662 C -0.01745 0.0801 -0.01979 0.08195 -0.02109 0.08565 C -0.02344 0.0926 -0.022 0.09005 -0.02487 0.09375 C -0.02539 0.0956 -0.02565 0.09746 -0.02617 0.09931 C -0.02721 0.10278 -0.02851 0.10463 -0.03008 0.10741 C -0.0306 0.11019 -0.03099 0.11297 -0.0319 0.11528 C -0.03242 0.11667 -0.03333 0.11736 -0.03385 0.11875 C -0.03737 0.12709 -0.03398 0.12246 -0.03776 0.12662 C -0.03815 0.12778 -0.03867 0.12894 -0.03906 0.1301 C -0.04336 0.14445 -0.03997 0.13496 -0.04284 0.1426 C -0.04336 0.1456 -0.04375 0.14792 -0.04479 0.1507 C -0.04557 0.15278 -0.04648 0.1544 -0.04739 0.15625 C -0.04752 0.15741 -0.04765 0.1588 -0.04792 0.15973 C -0.0487 0.1625 -0.05013 0.16621 -0.05117 0.16898 C -0.05143 0.17037 -0.05169 0.17199 -0.05182 0.17338 C -0.05247 0.17871 -0.05234 0.17894 -0.05312 0.1838 C -0.05325 0.18496 -0.05351 0.18611 -0.05377 0.18704 C -0.05417 0.18866 -0.05456 0.19005 -0.05508 0.19167 C -0.05521 0.19352 -0.05534 0.1956 -0.05573 0.19746 C -0.05599 0.19861 -0.05664 0.19954 -0.0569 0.2007 C -0.05729 0.20185 -0.05742 0.20301 -0.05755 0.20417 C -0.05781 0.20648 -0.05794 0.2088 -0.0582 0.21111 C -0.05833 0.21227 -0.05872 0.2132 -0.05885 0.21435 C -0.05924 0.2169 -0.06002 0.22246 -0.06015 0.22477 C -0.06042 0.22801 -0.06055 0.23148 -0.06081 0.23496 C -0.0612 0.23959 -0.06159 0.24398 -0.06211 0.24861 C -0.06224 0.2551 -0.06237 0.26158 -0.06276 0.26806 C -0.06276 0.26968 -0.06315 0.27107 -0.06341 0.27269 C -0.06367 0.27523 -0.0638 0.27778 -0.06393 0.28056 C -0.0638 0.28542 -0.06367 0.29051 -0.06341 0.29537 C -0.06328 0.29699 -0.06289 0.29838 -0.06276 0.3 C -0.0625 0.30255 -0.06237 0.30533 -0.06211 0.30787 C -0.06185 0.30973 -0.06159 0.31158 -0.06146 0.31366 C -0.0612 0.31621 -0.06094 0.31898 -0.06081 0.32153 C -0.06055 0.3257 -0.06055 0.32986 -0.06015 0.33403 C -0.05989 0.33658 -0.05924 0.33866 -0.05885 0.34098 C -0.05859 0.34885 -0.05859 0.35602 -0.05755 0.36366 C -0.05742 0.36482 -0.05716 0.36598 -0.0569 0.36713 C -0.05677 0.36945 -0.05638 0.37176 -0.05625 0.37408 C -0.05547 0.39028 -0.05534 0.40139 -0.05625 0.41852 C -0.05638 0.42084 -0.05716 0.42292 -0.05755 0.42523 L -0.05885 0.43218 C -0.05885 0.43218 -0.06015 0.43889 -0.06015 0.43889 C -0.06107 0.44723 -0.06068 0.44283 -0.06146 0.45255 C -0.0612 0.46065 -0.06133 0.46852 -0.06081 0.47662 C -0.06068 0.47801 -0.05989 0.47871 -0.0595 0.47986 C -0.05924 0.48102 -0.05898 0.48218 -0.05885 0.48334 C -0.05859 0.48519 -0.05885 0.4875 -0.0582 0.48912 C -0.05729 0.4919 -0.05443 0.49584 -0.05443 0.49584 C -0.05508 0.49676 -0.05573 0.49723 -0.05625 0.49815 C -0.05716 0.49977 -0.05807 0.50278 -0.0582 0.5051 C -0.05833 0.50625 -0.0582 0.50741 -0.0582 0.50857 L -0.0595 0.50741 " pathEditMode="relative" ptsTypes="AAAAAAAAAAAAAAAAAAAAAAAAAAAAAAAAAAAAAAAAAAAAAAAAAAAAAAAA">
                                      <p:cBhvr>
                                        <p:cTn id="52" dur="2000" fill="hold"/>
                                        <p:tgtEl>
                                          <p:spTgt spid="105"/>
                                        </p:tgtEl>
                                        <p:attrNameLst>
                                          <p:attrName>ppt_x</p:attrName>
                                          <p:attrName>ppt_y</p:attrName>
                                        </p:attrNameLst>
                                      </p:cBhvr>
                                    </p:animMotion>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05"/>
                                        </p:tgtEl>
                                        <p:attrNameLst>
                                          <p:attrName>style.visibility</p:attrName>
                                        </p:attrNameLst>
                                      </p:cBhvr>
                                      <p:to>
                                        <p:strVal val="hidden"/>
                                      </p:to>
                                    </p:set>
                                  </p:childTnLst>
                                </p:cTn>
                              </p:par>
                              <p:par>
                                <p:cTn id="57" presetID="1" presetClass="entr" presetSubtype="0" fill="hold" grpId="0" nodeType="withEffect">
                                  <p:stCondLst>
                                    <p:cond delay="0"/>
                                  </p:stCondLst>
                                  <p:childTnLst>
                                    <p:set>
                                      <p:cBhvr>
                                        <p:cTn id="58" dur="1" fill="hold">
                                          <p:stCondLst>
                                            <p:cond delay="0"/>
                                          </p:stCondLst>
                                        </p:cTn>
                                        <p:tgtEl>
                                          <p:spTgt spid="1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7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52C9F-C100-4EAE-9BBA-55700AA1625C}"/>
              </a:ext>
            </a:extLst>
          </p:cNvPr>
          <p:cNvSpPr>
            <a:spLocks noGrp="1"/>
          </p:cNvSpPr>
          <p:nvPr>
            <p:ph type="title" idx="4294967295"/>
          </p:nvPr>
        </p:nvSpPr>
        <p:spPr>
          <a:xfrm>
            <a:off x="1676400" y="365125"/>
            <a:ext cx="10515600" cy="1325563"/>
          </a:xfrm>
        </p:spPr>
        <p:txBody>
          <a:bodyPr/>
          <a:lstStyle/>
          <a:p>
            <a:r>
              <a:rPr lang="de-DE" dirty="0"/>
              <a:t>Beispiele</a:t>
            </a:r>
            <a:endParaRPr lang="LID4096" dirty="0"/>
          </a:p>
        </p:txBody>
      </p:sp>
      <p:pic>
        <p:nvPicPr>
          <p:cNvPr id="4" name="Picture 3">
            <a:extLst>
              <a:ext uri="{FF2B5EF4-FFF2-40B4-BE49-F238E27FC236}">
                <a16:creationId xmlns:a16="http://schemas.microsoft.com/office/drawing/2014/main" id="{994681BB-B662-4AC6-ADC3-04DAD1683058}"/>
              </a:ext>
            </a:extLst>
          </p:cNvPr>
          <p:cNvPicPr>
            <a:picLocks noChangeAspect="1"/>
          </p:cNvPicPr>
          <p:nvPr/>
        </p:nvPicPr>
        <p:blipFill>
          <a:blip r:embed="rId2"/>
          <a:stretch>
            <a:fillRect/>
          </a:stretch>
        </p:blipFill>
        <p:spPr>
          <a:xfrm>
            <a:off x="1582321" y="1488437"/>
            <a:ext cx="8251107" cy="4714413"/>
          </a:xfrm>
          <a:prstGeom prst="rect">
            <a:avLst/>
          </a:prstGeom>
        </p:spPr>
      </p:pic>
      <p:sp>
        <p:nvSpPr>
          <p:cNvPr id="5" name="TextBox 4">
            <a:extLst>
              <a:ext uri="{FF2B5EF4-FFF2-40B4-BE49-F238E27FC236}">
                <a16:creationId xmlns:a16="http://schemas.microsoft.com/office/drawing/2014/main" id="{D0628773-1EFD-4483-9147-E911E554C9CD}"/>
              </a:ext>
            </a:extLst>
          </p:cNvPr>
          <p:cNvSpPr txBox="1"/>
          <p:nvPr/>
        </p:nvSpPr>
        <p:spPr>
          <a:xfrm>
            <a:off x="1582321" y="6307574"/>
            <a:ext cx="8286179" cy="369332"/>
          </a:xfrm>
          <a:prstGeom prst="rect">
            <a:avLst/>
          </a:prstGeom>
          <a:noFill/>
        </p:spPr>
        <p:txBody>
          <a:bodyPr wrap="none" rtlCol="0">
            <a:spAutoFit/>
          </a:bodyPr>
          <a:lstStyle/>
          <a:p>
            <a:r>
              <a:rPr lang="de-DE" dirty="0"/>
              <a:t>Source: https://azure.microsoft.com/en-us/resources/samples/?service=batch&amp;sort=0</a:t>
            </a:r>
            <a:endParaRPr lang="LID4096" dirty="0"/>
          </a:p>
        </p:txBody>
      </p:sp>
      <p:sp>
        <p:nvSpPr>
          <p:cNvPr id="6" name="Rectangle 5">
            <a:extLst>
              <a:ext uri="{FF2B5EF4-FFF2-40B4-BE49-F238E27FC236}">
                <a16:creationId xmlns:a16="http://schemas.microsoft.com/office/drawing/2014/main" id="{CB2C8BE1-8CC5-4017-B74C-48F5AAF3BEC1}"/>
              </a:ext>
            </a:extLst>
          </p:cNvPr>
          <p:cNvSpPr/>
          <p:nvPr/>
        </p:nvSpPr>
        <p:spPr>
          <a:xfrm>
            <a:off x="1669143" y="1488437"/>
            <a:ext cx="2612571" cy="1559563"/>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4081114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75058-E471-4510-A63D-877DB331CD38}"/>
              </a:ext>
            </a:extLst>
          </p:cNvPr>
          <p:cNvSpPr>
            <a:spLocks noGrp="1"/>
          </p:cNvSpPr>
          <p:nvPr>
            <p:ph type="title"/>
          </p:nvPr>
        </p:nvSpPr>
        <p:spPr/>
        <p:txBody>
          <a:bodyPr/>
          <a:lstStyle/>
          <a:p>
            <a:r>
              <a:rPr lang="de-DE" dirty="0"/>
              <a:t>„Azure Batch Quickstart“ Beispiel</a:t>
            </a:r>
            <a:endParaRPr lang="LID4096" dirty="0"/>
          </a:p>
        </p:txBody>
      </p:sp>
      <p:sp>
        <p:nvSpPr>
          <p:cNvPr id="3" name="Content Placeholder 2">
            <a:extLst>
              <a:ext uri="{FF2B5EF4-FFF2-40B4-BE49-F238E27FC236}">
                <a16:creationId xmlns:a16="http://schemas.microsoft.com/office/drawing/2014/main" id="{4879CE44-BB62-43BA-8C07-B45379847544}"/>
              </a:ext>
            </a:extLst>
          </p:cNvPr>
          <p:cNvSpPr>
            <a:spLocks noGrp="1"/>
          </p:cNvSpPr>
          <p:nvPr>
            <p:ph idx="1"/>
          </p:nvPr>
        </p:nvSpPr>
        <p:spPr/>
        <p:txBody>
          <a:bodyPr/>
          <a:lstStyle/>
          <a:p>
            <a:r>
              <a:rPr lang="de-DE" dirty="0"/>
              <a:t>Es werden drei kleine Textdateien in einen Blobcontainer in Ihrem Azure-Speicherkonto hochgeladen. Diese Dateien dienen als Eingaben für die Verarbeitung mit Batch.</a:t>
            </a:r>
          </a:p>
          <a:p>
            <a:r>
              <a:rPr lang="de-DE" dirty="0"/>
              <a:t>Es wird ein Pool mit Computeknoten erstellt, auf denen Windows Server ausgeführt wird.</a:t>
            </a:r>
          </a:p>
          <a:p>
            <a:r>
              <a:rPr lang="de-DE" dirty="0"/>
              <a:t>Es werden ein Auftrag und drei Aufgaben für die Ausführung auf den Knoten erstellt. Jede Aufgabe verarbeitet eine der Eingabedateien über eine Windows-Befehlszeile.</a:t>
            </a:r>
          </a:p>
          <a:p>
            <a:r>
              <a:rPr lang="de-DE" dirty="0"/>
              <a:t>Es werden die von den Aufgaben zurückgegebenen Dateien angezeigt.</a:t>
            </a:r>
          </a:p>
        </p:txBody>
      </p:sp>
    </p:spTree>
    <p:extLst>
      <p:ext uri="{BB962C8B-B14F-4D97-AF65-F5344CB8AC3E}">
        <p14:creationId xmlns:p14="http://schemas.microsoft.com/office/powerpoint/2010/main" val="3081995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4EAA0-B865-40C6-B88E-6E4946F2E5F7}"/>
              </a:ext>
            </a:extLst>
          </p:cNvPr>
          <p:cNvSpPr>
            <a:spLocks noGrp="1"/>
          </p:cNvSpPr>
          <p:nvPr>
            <p:ph type="title"/>
          </p:nvPr>
        </p:nvSpPr>
        <p:spPr/>
        <p:txBody>
          <a:bodyPr/>
          <a:lstStyle/>
          <a:p>
            <a:r>
              <a:rPr lang="de-DE" dirty="0"/>
              <a:t>Usings</a:t>
            </a:r>
            <a:endParaRPr lang="LID4096" dirty="0"/>
          </a:p>
        </p:txBody>
      </p:sp>
      <p:pic>
        <p:nvPicPr>
          <p:cNvPr id="3" name="Picture 2">
            <a:extLst>
              <a:ext uri="{FF2B5EF4-FFF2-40B4-BE49-F238E27FC236}">
                <a16:creationId xmlns:a16="http://schemas.microsoft.com/office/drawing/2014/main" id="{2D660161-BA5B-4730-ACA3-5F0C8C4E994B}"/>
              </a:ext>
            </a:extLst>
          </p:cNvPr>
          <p:cNvPicPr>
            <a:picLocks noChangeAspect="1"/>
          </p:cNvPicPr>
          <p:nvPr/>
        </p:nvPicPr>
        <p:blipFill>
          <a:blip r:embed="rId2"/>
          <a:stretch>
            <a:fillRect/>
          </a:stretch>
        </p:blipFill>
        <p:spPr>
          <a:xfrm>
            <a:off x="1814285" y="2023609"/>
            <a:ext cx="8382000" cy="3566513"/>
          </a:xfrm>
          <a:prstGeom prst="rect">
            <a:avLst/>
          </a:prstGeom>
        </p:spPr>
      </p:pic>
    </p:spTree>
    <p:extLst>
      <p:ext uri="{BB962C8B-B14F-4D97-AF65-F5344CB8AC3E}">
        <p14:creationId xmlns:p14="http://schemas.microsoft.com/office/powerpoint/2010/main" val="37611438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45EEEE-5AD1-4472-AB62-84BBE904C710}"/>
              </a:ext>
            </a:extLst>
          </p:cNvPr>
          <p:cNvSpPr>
            <a:spLocks noGrp="1"/>
          </p:cNvSpPr>
          <p:nvPr>
            <p:ph type="title"/>
          </p:nvPr>
        </p:nvSpPr>
        <p:spPr>
          <a:xfrm>
            <a:off x="838200" y="51183"/>
            <a:ext cx="10515600" cy="962297"/>
          </a:xfrm>
        </p:spPr>
        <p:txBody>
          <a:bodyPr/>
          <a:lstStyle/>
          <a:p>
            <a:r>
              <a:rPr lang="de-DE" dirty="0"/>
              <a:t>Keys setzen</a:t>
            </a:r>
            <a:endParaRPr lang="LID4096" dirty="0"/>
          </a:p>
        </p:txBody>
      </p:sp>
      <p:pic>
        <p:nvPicPr>
          <p:cNvPr id="4" name="Picture 3">
            <a:extLst>
              <a:ext uri="{FF2B5EF4-FFF2-40B4-BE49-F238E27FC236}">
                <a16:creationId xmlns:a16="http://schemas.microsoft.com/office/drawing/2014/main" id="{F5D7A1BE-9833-4F93-9926-C4025B08A683}"/>
              </a:ext>
            </a:extLst>
          </p:cNvPr>
          <p:cNvPicPr>
            <a:picLocks noChangeAspect="1"/>
          </p:cNvPicPr>
          <p:nvPr/>
        </p:nvPicPr>
        <p:blipFill>
          <a:blip r:embed="rId2"/>
          <a:stretch>
            <a:fillRect/>
          </a:stretch>
        </p:blipFill>
        <p:spPr>
          <a:xfrm>
            <a:off x="0" y="1661334"/>
            <a:ext cx="12192000" cy="3535331"/>
          </a:xfrm>
          <a:prstGeom prst="rect">
            <a:avLst/>
          </a:prstGeom>
        </p:spPr>
      </p:pic>
    </p:spTree>
    <p:extLst>
      <p:ext uri="{BB962C8B-B14F-4D97-AF65-F5344CB8AC3E}">
        <p14:creationId xmlns:p14="http://schemas.microsoft.com/office/powerpoint/2010/main" val="1774050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9C3741-5CC5-4336-87CA-4D5E4D33E686}"/>
              </a:ext>
            </a:extLst>
          </p:cNvPr>
          <p:cNvPicPr>
            <a:picLocks noChangeAspect="1"/>
          </p:cNvPicPr>
          <p:nvPr/>
        </p:nvPicPr>
        <p:blipFill>
          <a:blip r:embed="rId2"/>
          <a:stretch>
            <a:fillRect/>
          </a:stretch>
        </p:blipFill>
        <p:spPr>
          <a:xfrm>
            <a:off x="0" y="616492"/>
            <a:ext cx="12192000" cy="5625016"/>
          </a:xfrm>
          <a:prstGeom prst="rect">
            <a:avLst/>
          </a:prstGeom>
        </p:spPr>
      </p:pic>
      <p:sp>
        <p:nvSpPr>
          <p:cNvPr id="3" name="Rectangle 2">
            <a:extLst>
              <a:ext uri="{FF2B5EF4-FFF2-40B4-BE49-F238E27FC236}">
                <a16:creationId xmlns:a16="http://schemas.microsoft.com/office/drawing/2014/main" id="{CAE8BF25-C4D5-4DC1-A082-E5FA2336DA7B}"/>
              </a:ext>
            </a:extLst>
          </p:cNvPr>
          <p:cNvSpPr/>
          <p:nvPr/>
        </p:nvSpPr>
        <p:spPr>
          <a:xfrm>
            <a:off x="3940629" y="2278743"/>
            <a:ext cx="8157028" cy="10160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
        <p:nvSpPr>
          <p:cNvPr id="4" name="Rectangle 3">
            <a:extLst>
              <a:ext uri="{FF2B5EF4-FFF2-40B4-BE49-F238E27FC236}">
                <a16:creationId xmlns:a16="http://schemas.microsoft.com/office/drawing/2014/main" id="{995ACB76-F931-470A-B4A8-CF3A5E7EBA90}"/>
              </a:ext>
            </a:extLst>
          </p:cNvPr>
          <p:cNvSpPr/>
          <p:nvPr/>
        </p:nvSpPr>
        <p:spPr>
          <a:xfrm>
            <a:off x="3940629" y="4586513"/>
            <a:ext cx="8157028" cy="798287"/>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507584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501B40-158F-469C-B6E9-BBB50ABB0D9D}"/>
              </a:ext>
            </a:extLst>
          </p:cNvPr>
          <p:cNvSpPr>
            <a:spLocks noGrp="1"/>
          </p:cNvSpPr>
          <p:nvPr>
            <p:ph type="title"/>
          </p:nvPr>
        </p:nvSpPr>
        <p:spPr/>
        <p:txBody>
          <a:bodyPr/>
          <a:lstStyle/>
          <a:p>
            <a:r>
              <a:rPr lang="de-DE" dirty="0"/>
              <a:t>VM Größe festlegen</a:t>
            </a:r>
            <a:endParaRPr lang="LID4096" dirty="0"/>
          </a:p>
        </p:txBody>
      </p:sp>
      <p:pic>
        <p:nvPicPr>
          <p:cNvPr id="4" name="Picture 3">
            <a:extLst>
              <a:ext uri="{FF2B5EF4-FFF2-40B4-BE49-F238E27FC236}">
                <a16:creationId xmlns:a16="http://schemas.microsoft.com/office/drawing/2014/main" id="{52E7CA0B-0FD9-4D6E-94FF-73364F2A54FC}"/>
              </a:ext>
            </a:extLst>
          </p:cNvPr>
          <p:cNvPicPr>
            <a:picLocks noChangeAspect="1"/>
          </p:cNvPicPr>
          <p:nvPr/>
        </p:nvPicPr>
        <p:blipFill>
          <a:blip r:embed="rId3"/>
          <a:stretch>
            <a:fillRect/>
          </a:stretch>
        </p:blipFill>
        <p:spPr>
          <a:xfrm>
            <a:off x="0" y="1982787"/>
            <a:ext cx="12211671" cy="3235099"/>
          </a:xfrm>
          <a:prstGeom prst="rect">
            <a:avLst/>
          </a:prstGeom>
        </p:spPr>
      </p:pic>
    </p:spTree>
    <p:extLst>
      <p:ext uri="{BB962C8B-B14F-4D97-AF65-F5344CB8AC3E}">
        <p14:creationId xmlns:p14="http://schemas.microsoft.com/office/powerpoint/2010/main" val="13392086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558597-DE0C-40BC-890A-9C27EB88BE92}"/>
              </a:ext>
            </a:extLst>
          </p:cNvPr>
          <p:cNvPicPr>
            <a:picLocks noChangeAspect="1"/>
          </p:cNvPicPr>
          <p:nvPr/>
        </p:nvPicPr>
        <p:blipFill>
          <a:blip r:embed="rId3"/>
          <a:stretch>
            <a:fillRect/>
          </a:stretch>
        </p:blipFill>
        <p:spPr>
          <a:xfrm>
            <a:off x="2285695" y="0"/>
            <a:ext cx="7620610" cy="6858000"/>
          </a:xfrm>
          <a:prstGeom prst="rect">
            <a:avLst/>
          </a:prstGeom>
        </p:spPr>
      </p:pic>
    </p:spTree>
    <p:extLst>
      <p:ext uri="{BB962C8B-B14F-4D97-AF65-F5344CB8AC3E}">
        <p14:creationId xmlns:p14="http://schemas.microsoft.com/office/powerpoint/2010/main" val="1674452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1AA37F9-EE62-428C-89D2-7FC5BF0373B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…was </a:t>
            </a:r>
            <a:r>
              <a:rPr lang="en-US" dirty="0" err="1"/>
              <a:t>würdest</a:t>
            </a:r>
            <a:r>
              <a:rPr lang="en-US" dirty="0"/>
              <a:t> Du tun, wenn Du </a:t>
            </a:r>
            <a:r>
              <a:rPr lang="en-US" dirty="0" err="1"/>
              <a:t>Zugriff</a:t>
            </a:r>
            <a:r>
              <a:rPr lang="en-US" dirty="0"/>
              <a:t> auf </a:t>
            </a:r>
            <a:r>
              <a:rPr lang="en-US" dirty="0" err="1"/>
              <a:t>sowas</a:t>
            </a:r>
            <a:r>
              <a:rPr lang="en-US" dirty="0"/>
              <a:t> </a:t>
            </a:r>
            <a:r>
              <a:rPr lang="en-US" dirty="0" err="1"/>
              <a:t>hättest</a:t>
            </a:r>
            <a:r>
              <a:rPr lang="en-US" dirty="0"/>
              <a:t>?</a:t>
            </a:r>
            <a:endParaRPr lang="x-none" dirty="0"/>
          </a:p>
        </p:txBody>
      </p:sp>
      <p:pic>
        <p:nvPicPr>
          <p:cNvPr id="5" name="Picture 4">
            <a:extLst>
              <a:ext uri="{FF2B5EF4-FFF2-40B4-BE49-F238E27FC236}">
                <a16:creationId xmlns:a16="http://schemas.microsoft.com/office/drawing/2014/main" id="{F83CFC63-97A6-45B4-A562-3BEC4F361506}"/>
              </a:ext>
            </a:extLst>
          </p:cNvPr>
          <p:cNvPicPr>
            <a:picLocks noChangeAspect="1"/>
          </p:cNvPicPr>
          <p:nvPr/>
        </p:nvPicPr>
        <p:blipFill>
          <a:blip r:embed="rId2"/>
          <a:stretch>
            <a:fillRect/>
          </a:stretch>
        </p:blipFill>
        <p:spPr>
          <a:xfrm>
            <a:off x="2971800" y="1773936"/>
            <a:ext cx="6931742" cy="4383516"/>
          </a:xfrm>
          <a:prstGeom prst="rect">
            <a:avLst/>
          </a:prstGeom>
        </p:spPr>
      </p:pic>
      <p:sp>
        <p:nvSpPr>
          <p:cNvPr id="6" name="TextBox 5">
            <a:extLst>
              <a:ext uri="{FF2B5EF4-FFF2-40B4-BE49-F238E27FC236}">
                <a16:creationId xmlns:a16="http://schemas.microsoft.com/office/drawing/2014/main" id="{282887DE-B62F-4EA3-A11A-F3723899D856}"/>
              </a:ext>
            </a:extLst>
          </p:cNvPr>
          <p:cNvSpPr txBox="1"/>
          <p:nvPr/>
        </p:nvSpPr>
        <p:spPr>
          <a:xfrm>
            <a:off x="550653" y="6257073"/>
            <a:ext cx="7841226" cy="369332"/>
          </a:xfrm>
          <a:prstGeom prst="rect">
            <a:avLst/>
          </a:prstGeom>
          <a:noFill/>
        </p:spPr>
        <p:txBody>
          <a:bodyPr wrap="square" rtlCol="0">
            <a:spAutoFit/>
          </a:bodyPr>
          <a:lstStyle/>
          <a:p>
            <a:r>
              <a:rPr lang="en-US" dirty="0"/>
              <a:t>Source: </a:t>
            </a:r>
            <a:r>
              <a:rPr lang="en-US" dirty="0" err="1">
                <a:hlinkClick r:id="rId3"/>
              </a:rPr>
              <a:t>flickr</a:t>
            </a:r>
            <a:endParaRPr lang="x-none" dirty="0"/>
          </a:p>
        </p:txBody>
      </p:sp>
    </p:spTree>
    <p:extLst>
      <p:ext uri="{BB962C8B-B14F-4D97-AF65-F5344CB8AC3E}">
        <p14:creationId xmlns:p14="http://schemas.microsoft.com/office/powerpoint/2010/main" val="3283097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34E5B-5CDD-408F-903E-1A8E1812B184}"/>
              </a:ext>
            </a:extLst>
          </p:cNvPr>
          <p:cNvPicPr>
            <a:picLocks noChangeAspect="1"/>
          </p:cNvPicPr>
          <p:nvPr/>
        </p:nvPicPr>
        <p:blipFill>
          <a:blip r:embed="rId3"/>
          <a:stretch>
            <a:fillRect/>
          </a:stretch>
        </p:blipFill>
        <p:spPr>
          <a:xfrm>
            <a:off x="272002" y="0"/>
            <a:ext cx="11647995" cy="6858000"/>
          </a:xfrm>
          <a:prstGeom prst="rect">
            <a:avLst/>
          </a:prstGeom>
        </p:spPr>
      </p:pic>
    </p:spTree>
    <p:extLst>
      <p:ext uri="{BB962C8B-B14F-4D97-AF65-F5344CB8AC3E}">
        <p14:creationId xmlns:p14="http://schemas.microsoft.com/office/powerpoint/2010/main" val="18372538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3DCB2-5595-4BC1-80F6-990058CABA30}"/>
              </a:ext>
            </a:extLst>
          </p:cNvPr>
          <p:cNvSpPr>
            <a:spLocks noGrp="1"/>
          </p:cNvSpPr>
          <p:nvPr>
            <p:ph type="title"/>
          </p:nvPr>
        </p:nvSpPr>
        <p:spPr/>
        <p:txBody>
          <a:bodyPr/>
          <a:lstStyle/>
          <a:p>
            <a:r>
              <a:rPr lang="de-DE" dirty="0"/>
              <a:t>BlobClient anlegen</a:t>
            </a:r>
            <a:endParaRPr lang="LID4096" dirty="0"/>
          </a:p>
        </p:txBody>
      </p:sp>
      <p:pic>
        <p:nvPicPr>
          <p:cNvPr id="5" name="Picture 4">
            <a:extLst>
              <a:ext uri="{FF2B5EF4-FFF2-40B4-BE49-F238E27FC236}">
                <a16:creationId xmlns:a16="http://schemas.microsoft.com/office/drawing/2014/main" id="{26E40ABC-4651-4846-8C1C-8F48988A153C}"/>
              </a:ext>
            </a:extLst>
          </p:cNvPr>
          <p:cNvPicPr>
            <a:picLocks noChangeAspect="1"/>
          </p:cNvPicPr>
          <p:nvPr/>
        </p:nvPicPr>
        <p:blipFill>
          <a:blip r:embed="rId2"/>
          <a:stretch>
            <a:fillRect/>
          </a:stretch>
        </p:blipFill>
        <p:spPr>
          <a:xfrm>
            <a:off x="66137" y="3012476"/>
            <a:ext cx="12192000" cy="3479764"/>
          </a:xfrm>
          <a:prstGeom prst="rect">
            <a:avLst/>
          </a:prstGeom>
        </p:spPr>
      </p:pic>
      <p:pic>
        <p:nvPicPr>
          <p:cNvPr id="6" name="Picture 5">
            <a:extLst>
              <a:ext uri="{FF2B5EF4-FFF2-40B4-BE49-F238E27FC236}">
                <a16:creationId xmlns:a16="http://schemas.microsoft.com/office/drawing/2014/main" id="{2AA48F90-43DF-4B28-96F2-FF72A23F7358}"/>
              </a:ext>
            </a:extLst>
          </p:cNvPr>
          <p:cNvPicPr>
            <a:picLocks noChangeAspect="1"/>
          </p:cNvPicPr>
          <p:nvPr/>
        </p:nvPicPr>
        <p:blipFill>
          <a:blip r:embed="rId3"/>
          <a:stretch>
            <a:fillRect/>
          </a:stretch>
        </p:blipFill>
        <p:spPr>
          <a:xfrm>
            <a:off x="409575" y="1851025"/>
            <a:ext cx="11372850" cy="819150"/>
          </a:xfrm>
          <a:prstGeom prst="rect">
            <a:avLst/>
          </a:prstGeom>
        </p:spPr>
      </p:pic>
    </p:spTree>
    <p:extLst>
      <p:ext uri="{BB962C8B-B14F-4D97-AF65-F5344CB8AC3E}">
        <p14:creationId xmlns:p14="http://schemas.microsoft.com/office/powerpoint/2010/main" val="2730702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3DCB2-5595-4BC1-80F6-990058CABA30}"/>
              </a:ext>
            </a:extLst>
          </p:cNvPr>
          <p:cNvSpPr>
            <a:spLocks noGrp="1"/>
          </p:cNvSpPr>
          <p:nvPr>
            <p:ph type="title"/>
          </p:nvPr>
        </p:nvSpPr>
        <p:spPr/>
        <p:txBody>
          <a:bodyPr/>
          <a:lstStyle/>
          <a:p>
            <a:r>
              <a:rPr lang="de-DE" dirty="0"/>
              <a:t>‚input‘ Container im Storage anlegen</a:t>
            </a:r>
            <a:endParaRPr lang="LID4096" dirty="0"/>
          </a:p>
        </p:txBody>
      </p:sp>
      <p:pic>
        <p:nvPicPr>
          <p:cNvPr id="2" name="Picture 1">
            <a:extLst>
              <a:ext uri="{FF2B5EF4-FFF2-40B4-BE49-F238E27FC236}">
                <a16:creationId xmlns:a16="http://schemas.microsoft.com/office/drawing/2014/main" id="{8EB02591-503C-4458-A0F5-36A92684EA75}"/>
              </a:ext>
            </a:extLst>
          </p:cNvPr>
          <p:cNvPicPr>
            <a:picLocks noChangeAspect="1"/>
          </p:cNvPicPr>
          <p:nvPr/>
        </p:nvPicPr>
        <p:blipFill>
          <a:blip r:embed="rId2"/>
          <a:stretch>
            <a:fillRect/>
          </a:stretch>
        </p:blipFill>
        <p:spPr>
          <a:xfrm>
            <a:off x="0" y="2193697"/>
            <a:ext cx="12196438" cy="2196874"/>
          </a:xfrm>
          <a:prstGeom prst="rect">
            <a:avLst/>
          </a:prstGeom>
        </p:spPr>
      </p:pic>
    </p:spTree>
    <p:extLst>
      <p:ext uri="{BB962C8B-B14F-4D97-AF65-F5344CB8AC3E}">
        <p14:creationId xmlns:p14="http://schemas.microsoft.com/office/powerpoint/2010/main" val="20617421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68498A-B727-4390-A16E-1ED0F067B278}"/>
              </a:ext>
            </a:extLst>
          </p:cNvPr>
          <p:cNvSpPr>
            <a:spLocks noGrp="1"/>
          </p:cNvSpPr>
          <p:nvPr>
            <p:ph type="title"/>
          </p:nvPr>
        </p:nvSpPr>
        <p:spPr/>
        <p:txBody>
          <a:bodyPr/>
          <a:lstStyle/>
          <a:p>
            <a:r>
              <a:rPr lang="de-DE" dirty="0"/>
              <a:t>Die zu verarbeitenden Dateien festlegen...</a:t>
            </a:r>
            <a:endParaRPr lang="LID4096" dirty="0"/>
          </a:p>
        </p:txBody>
      </p:sp>
      <p:pic>
        <p:nvPicPr>
          <p:cNvPr id="5" name="Picture 4">
            <a:extLst>
              <a:ext uri="{FF2B5EF4-FFF2-40B4-BE49-F238E27FC236}">
                <a16:creationId xmlns:a16="http://schemas.microsoft.com/office/drawing/2014/main" id="{0E6ACAC4-C56B-4BA5-9552-90CC1151CF48}"/>
              </a:ext>
            </a:extLst>
          </p:cNvPr>
          <p:cNvPicPr>
            <a:picLocks noChangeAspect="1"/>
          </p:cNvPicPr>
          <p:nvPr/>
        </p:nvPicPr>
        <p:blipFill>
          <a:blip r:embed="rId3"/>
          <a:stretch>
            <a:fillRect/>
          </a:stretch>
        </p:blipFill>
        <p:spPr>
          <a:xfrm>
            <a:off x="0" y="1461861"/>
            <a:ext cx="12178638" cy="5396139"/>
          </a:xfrm>
          <a:prstGeom prst="rect">
            <a:avLst/>
          </a:prstGeom>
        </p:spPr>
      </p:pic>
    </p:spTree>
    <p:extLst>
      <p:ext uri="{BB962C8B-B14F-4D97-AF65-F5344CB8AC3E}">
        <p14:creationId xmlns:p14="http://schemas.microsoft.com/office/powerpoint/2010/main" val="28776666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F820C-9A4F-4B33-B41A-4A7C041E3A90}"/>
              </a:ext>
            </a:extLst>
          </p:cNvPr>
          <p:cNvSpPr>
            <a:spLocks noGrp="1"/>
          </p:cNvSpPr>
          <p:nvPr>
            <p:ph type="title"/>
          </p:nvPr>
        </p:nvSpPr>
        <p:spPr>
          <a:xfrm rot="16200000">
            <a:off x="-2372214" y="2941416"/>
            <a:ext cx="6193143" cy="975168"/>
          </a:xfrm>
        </p:spPr>
        <p:txBody>
          <a:bodyPr>
            <a:normAutofit fontScale="90000"/>
          </a:bodyPr>
          <a:lstStyle/>
          <a:p>
            <a:pPr algn="ctr"/>
            <a:r>
              <a:rPr lang="de-DE" dirty="0"/>
              <a:t>batch-dotnet-quickstart </a:t>
            </a:r>
            <a:br>
              <a:rPr lang="de-DE" dirty="0"/>
            </a:br>
            <a:r>
              <a:rPr lang="de-DE" dirty="0"/>
              <a:t>Boaahhh...</a:t>
            </a:r>
            <a:endParaRPr lang="LID4096" dirty="0"/>
          </a:p>
        </p:txBody>
      </p:sp>
      <p:pic>
        <p:nvPicPr>
          <p:cNvPr id="3" name="Picture 2">
            <a:extLst>
              <a:ext uri="{FF2B5EF4-FFF2-40B4-BE49-F238E27FC236}">
                <a16:creationId xmlns:a16="http://schemas.microsoft.com/office/drawing/2014/main" id="{9D52EB7E-9197-4132-824E-E9B9AC1F6B86}"/>
              </a:ext>
            </a:extLst>
          </p:cNvPr>
          <p:cNvPicPr>
            <a:picLocks noChangeAspect="1"/>
          </p:cNvPicPr>
          <p:nvPr/>
        </p:nvPicPr>
        <p:blipFill>
          <a:blip r:embed="rId2"/>
          <a:stretch>
            <a:fillRect/>
          </a:stretch>
        </p:blipFill>
        <p:spPr>
          <a:xfrm>
            <a:off x="1541453" y="116115"/>
            <a:ext cx="10575036" cy="6858000"/>
          </a:xfrm>
          <a:prstGeom prst="rect">
            <a:avLst/>
          </a:prstGeom>
        </p:spPr>
      </p:pic>
      <p:sp>
        <p:nvSpPr>
          <p:cNvPr id="4" name="Rectangle 3">
            <a:extLst>
              <a:ext uri="{FF2B5EF4-FFF2-40B4-BE49-F238E27FC236}">
                <a16:creationId xmlns:a16="http://schemas.microsoft.com/office/drawing/2014/main" id="{4262E12E-DEF4-4FFF-9FEF-ED8AD9460BB5}"/>
              </a:ext>
            </a:extLst>
          </p:cNvPr>
          <p:cNvSpPr/>
          <p:nvPr/>
        </p:nvSpPr>
        <p:spPr>
          <a:xfrm>
            <a:off x="1894114" y="5152571"/>
            <a:ext cx="8157028" cy="341085"/>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
        <p:nvSpPr>
          <p:cNvPr id="5" name="Rectangle 4">
            <a:extLst>
              <a:ext uri="{FF2B5EF4-FFF2-40B4-BE49-F238E27FC236}">
                <a16:creationId xmlns:a16="http://schemas.microsoft.com/office/drawing/2014/main" id="{7CE2E848-3D56-405C-B1AB-453BA9B8CC06}"/>
              </a:ext>
            </a:extLst>
          </p:cNvPr>
          <p:cNvSpPr/>
          <p:nvPr/>
        </p:nvSpPr>
        <p:spPr>
          <a:xfrm>
            <a:off x="1894114" y="6355029"/>
            <a:ext cx="8157028" cy="341085"/>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
        <p:nvSpPr>
          <p:cNvPr id="6" name="Rectangle 5">
            <a:extLst>
              <a:ext uri="{FF2B5EF4-FFF2-40B4-BE49-F238E27FC236}">
                <a16:creationId xmlns:a16="http://schemas.microsoft.com/office/drawing/2014/main" id="{37F514C6-96BF-4445-9316-49FE57982A1E}"/>
              </a:ext>
            </a:extLst>
          </p:cNvPr>
          <p:cNvSpPr/>
          <p:nvPr/>
        </p:nvSpPr>
        <p:spPr>
          <a:xfrm>
            <a:off x="1894114" y="1287863"/>
            <a:ext cx="8157028" cy="341085"/>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83428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78595C-CE45-457A-91A9-22150F5E0A80}"/>
              </a:ext>
            </a:extLst>
          </p:cNvPr>
          <p:cNvSpPr>
            <a:spLocks noGrp="1"/>
          </p:cNvSpPr>
          <p:nvPr>
            <p:ph type="title"/>
          </p:nvPr>
        </p:nvSpPr>
        <p:spPr/>
        <p:txBody>
          <a:bodyPr/>
          <a:lstStyle/>
          <a:p>
            <a:r>
              <a:rPr lang="de-DE" dirty="0"/>
              <a:t>Batch Client anlegen</a:t>
            </a:r>
            <a:endParaRPr lang="LID4096" dirty="0"/>
          </a:p>
        </p:txBody>
      </p:sp>
      <p:pic>
        <p:nvPicPr>
          <p:cNvPr id="4" name="Picture 3">
            <a:extLst>
              <a:ext uri="{FF2B5EF4-FFF2-40B4-BE49-F238E27FC236}">
                <a16:creationId xmlns:a16="http://schemas.microsoft.com/office/drawing/2014/main" id="{FE48418E-8AF7-4887-8325-E3642C42B44F}"/>
              </a:ext>
            </a:extLst>
          </p:cNvPr>
          <p:cNvPicPr>
            <a:picLocks noChangeAspect="1"/>
          </p:cNvPicPr>
          <p:nvPr/>
        </p:nvPicPr>
        <p:blipFill>
          <a:blip r:embed="rId2"/>
          <a:stretch>
            <a:fillRect/>
          </a:stretch>
        </p:blipFill>
        <p:spPr>
          <a:xfrm>
            <a:off x="0" y="2636319"/>
            <a:ext cx="12192000" cy="1585362"/>
          </a:xfrm>
          <a:prstGeom prst="rect">
            <a:avLst/>
          </a:prstGeom>
        </p:spPr>
      </p:pic>
    </p:spTree>
    <p:extLst>
      <p:ext uri="{BB962C8B-B14F-4D97-AF65-F5344CB8AC3E}">
        <p14:creationId xmlns:p14="http://schemas.microsoft.com/office/powerpoint/2010/main" val="24992895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56EDB-416E-4B17-95BB-BFC91BE70018}"/>
              </a:ext>
            </a:extLst>
          </p:cNvPr>
          <p:cNvSpPr>
            <a:spLocks noGrp="1"/>
          </p:cNvSpPr>
          <p:nvPr>
            <p:ph type="title"/>
          </p:nvPr>
        </p:nvSpPr>
        <p:spPr/>
        <p:txBody>
          <a:bodyPr/>
          <a:lstStyle/>
          <a:p>
            <a:r>
              <a:rPr lang="de-DE" dirty="0"/>
              <a:t>Maschine festlegen</a:t>
            </a:r>
            <a:endParaRPr lang="LID4096" dirty="0"/>
          </a:p>
        </p:txBody>
      </p:sp>
      <p:pic>
        <p:nvPicPr>
          <p:cNvPr id="3" name="Picture 2">
            <a:extLst>
              <a:ext uri="{FF2B5EF4-FFF2-40B4-BE49-F238E27FC236}">
                <a16:creationId xmlns:a16="http://schemas.microsoft.com/office/drawing/2014/main" id="{A9E42568-9363-4A12-B40A-0EF329A73867}"/>
              </a:ext>
            </a:extLst>
          </p:cNvPr>
          <p:cNvPicPr>
            <a:picLocks noChangeAspect="1"/>
          </p:cNvPicPr>
          <p:nvPr/>
        </p:nvPicPr>
        <p:blipFill>
          <a:blip r:embed="rId3"/>
          <a:stretch>
            <a:fillRect/>
          </a:stretch>
        </p:blipFill>
        <p:spPr>
          <a:xfrm>
            <a:off x="-1" y="1921782"/>
            <a:ext cx="12192001" cy="1364343"/>
          </a:xfrm>
          <a:prstGeom prst="rect">
            <a:avLst/>
          </a:prstGeom>
        </p:spPr>
      </p:pic>
      <p:pic>
        <p:nvPicPr>
          <p:cNvPr id="4" name="Picture 3">
            <a:extLst>
              <a:ext uri="{FF2B5EF4-FFF2-40B4-BE49-F238E27FC236}">
                <a16:creationId xmlns:a16="http://schemas.microsoft.com/office/drawing/2014/main" id="{31C3B8E0-59DE-4FEF-81F6-E178378A8341}"/>
              </a:ext>
            </a:extLst>
          </p:cNvPr>
          <p:cNvPicPr>
            <a:picLocks noChangeAspect="1"/>
          </p:cNvPicPr>
          <p:nvPr/>
        </p:nvPicPr>
        <p:blipFill>
          <a:blip r:embed="rId4"/>
          <a:stretch>
            <a:fillRect/>
          </a:stretch>
        </p:blipFill>
        <p:spPr>
          <a:xfrm>
            <a:off x="1299028" y="3516585"/>
            <a:ext cx="8836022" cy="3286124"/>
          </a:xfrm>
          <a:prstGeom prst="rect">
            <a:avLst/>
          </a:prstGeom>
        </p:spPr>
      </p:pic>
    </p:spTree>
    <p:extLst>
      <p:ext uri="{BB962C8B-B14F-4D97-AF65-F5344CB8AC3E}">
        <p14:creationId xmlns:p14="http://schemas.microsoft.com/office/powerpoint/2010/main" val="6984972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866EB4-4CAB-4680-BB38-D7E4604CA25F}"/>
              </a:ext>
            </a:extLst>
          </p:cNvPr>
          <p:cNvSpPr>
            <a:spLocks noGrp="1"/>
          </p:cNvSpPr>
          <p:nvPr>
            <p:ph type="title" idx="4294967295"/>
          </p:nvPr>
        </p:nvSpPr>
        <p:spPr>
          <a:xfrm>
            <a:off x="0" y="2426767"/>
            <a:ext cx="12192000" cy="1325562"/>
          </a:xfrm>
        </p:spPr>
        <p:txBody>
          <a:bodyPr/>
          <a:lstStyle/>
          <a:p>
            <a:pPr algn="ctr"/>
            <a:r>
              <a:rPr lang="de-DE" dirty="0"/>
              <a:t>Video: VM Daten ermitteln</a:t>
            </a:r>
            <a:endParaRPr lang="LID4096" dirty="0"/>
          </a:p>
        </p:txBody>
      </p:sp>
    </p:spTree>
    <p:extLst>
      <p:ext uri="{BB962C8B-B14F-4D97-AF65-F5344CB8AC3E}">
        <p14:creationId xmlns:p14="http://schemas.microsoft.com/office/powerpoint/2010/main" val="41429029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1D992-33CB-476D-A8DB-D2B129FCE840}"/>
              </a:ext>
            </a:extLst>
          </p:cNvPr>
          <p:cNvSpPr>
            <a:spLocks noGrp="1"/>
          </p:cNvSpPr>
          <p:nvPr>
            <p:ph type="title"/>
          </p:nvPr>
        </p:nvSpPr>
        <p:spPr/>
        <p:txBody>
          <a:bodyPr/>
          <a:lstStyle/>
          <a:p>
            <a:r>
              <a:rPr lang="de-DE" dirty="0"/>
              <a:t>Virtual Machine Konfiguration + Batch Agent</a:t>
            </a:r>
            <a:endParaRPr lang="LID4096" dirty="0"/>
          </a:p>
        </p:txBody>
      </p:sp>
      <p:pic>
        <p:nvPicPr>
          <p:cNvPr id="3" name="Picture 2">
            <a:extLst>
              <a:ext uri="{FF2B5EF4-FFF2-40B4-BE49-F238E27FC236}">
                <a16:creationId xmlns:a16="http://schemas.microsoft.com/office/drawing/2014/main" id="{0E9BDFF5-36EA-43C2-B4AC-FF023C71E155}"/>
              </a:ext>
            </a:extLst>
          </p:cNvPr>
          <p:cNvPicPr>
            <a:picLocks noChangeAspect="1"/>
          </p:cNvPicPr>
          <p:nvPr/>
        </p:nvPicPr>
        <p:blipFill>
          <a:blip r:embed="rId2"/>
          <a:stretch>
            <a:fillRect/>
          </a:stretch>
        </p:blipFill>
        <p:spPr>
          <a:xfrm>
            <a:off x="0" y="2116932"/>
            <a:ext cx="12192000" cy="548593"/>
          </a:xfrm>
          <a:prstGeom prst="rect">
            <a:avLst/>
          </a:prstGeom>
        </p:spPr>
      </p:pic>
      <p:pic>
        <p:nvPicPr>
          <p:cNvPr id="4" name="Picture 3">
            <a:extLst>
              <a:ext uri="{FF2B5EF4-FFF2-40B4-BE49-F238E27FC236}">
                <a16:creationId xmlns:a16="http://schemas.microsoft.com/office/drawing/2014/main" id="{4B2110E6-A9BD-4638-B9F2-76EE62F17417}"/>
              </a:ext>
            </a:extLst>
          </p:cNvPr>
          <p:cNvPicPr>
            <a:picLocks noChangeAspect="1"/>
          </p:cNvPicPr>
          <p:nvPr/>
        </p:nvPicPr>
        <p:blipFill>
          <a:blip r:embed="rId3"/>
          <a:stretch>
            <a:fillRect/>
          </a:stretch>
        </p:blipFill>
        <p:spPr>
          <a:xfrm>
            <a:off x="0" y="3091135"/>
            <a:ext cx="12192000" cy="1723521"/>
          </a:xfrm>
          <a:prstGeom prst="rect">
            <a:avLst/>
          </a:prstGeom>
        </p:spPr>
      </p:pic>
      <p:sp>
        <p:nvSpPr>
          <p:cNvPr id="5" name="TextBox 4">
            <a:extLst>
              <a:ext uri="{FF2B5EF4-FFF2-40B4-BE49-F238E27FC236}">
                <a16:creationId xmlns:a16="http://schemas.microsoft.com/office/drawing/2014/main" id="{51E3A16E-3B87-414E-89A5-37A7E6F6EB84}"/>
              </a:ext>
            </a:extLst>
          </p:cNvPr>
          <p:cNvSpPr txBox="1"/>
          <p:nvPr/>
        </p:nvSpPr>
        <p:spPr>
          <a:xfrm>
            <a:off x="261257" y="6219371"/>
            <a:ext cx="8672374" cy="369332"/>
          </a:xfrm>
          <a:prstGeom prst="rect">
            <a:avLst/>
          </a:prstGeom>
          <a:noFill/>
        </p:spPr>
        <p:txBody>
          <a:bodyPr wrap="none" rtlCol="0">
            <a:spAutoFit/>
          </a:bodyPr>
          <a:lstStyle/>
          <a:p>
            <a:r>
              <a:rPr lang="de-DE" dirty="0"/>
              <a:t>Siehe: https://docs.microsoft.com/en-us/rest/api/batchservice/account/listnodeagentskus</a:t>
            </a:r>
            <a:endParaRPr lang="LID4096" dirty="0"/>
          </a:p>
        </p:txBody>
      </p:sp>
    </p:spTree>
    <p:extLst>
      <p:ext uri="{BB962C8B-B14F-4D97-AF65-F5344CB8AC3E}">
        <p14:creationId xmlns:p14="http://schemas.microsoft.com/office/powerpoint/2010/main" val="29526984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407672-8871-4C00-B0D5-5A0B61CA3F93}"/>
              </a:ext>
            </a:extLst>
          </p:cNvPr>
          <p:cNvSpPr>
            <a:spLocks noGrp="1"/>
          </p:cNvSpPr>
          <p:nvPr>
            <p:ph type="title"/>
          </p:nvPr>
        </p:nvSpPr>
        <p:spPr/>
        <p:txBody>
          <a:bodyPr/>
          <a:lstStyle/>
          <a:p>
            <a:r>
              <a:rPr lang="de-DE" dirty="0"/>
              <a:t>Pool anlegen</a:t>
            </a:r>
            <a:endParaRPr lang="LID4096" dirty="0"/>
          </a:p>
        </p:txBody>
      </p:sp>
      <p:pic>
        <p:nvPicPr>
          <p:cNvPr id="4" name="Picture 3">
            <a:extLst>
              <a:ext uri="{FF2B5EF4-FFF2-40B4-BE49-F238E27FC236}">
                <a16:creationId xmlns:a16="http://schemas.microsoft.com/office/drawing/2014/main" id="{42D2CB4E-5404-4900-9AAA-F07C84D5BF59}"/>
              </a:ext>
            </a:extLst>
          </p:cNvPr>
          <p:cNvPicPr>
            <a:picLocks noChangeAspect="1"/>
          </p:cNvPicPr>
          <p:nvPr/>
        </p:nvPicPr>
        <p:blipFill>
          <a:blip r:embed="rId2"/>
          <a:stretch>
            <a:fillRect/>
          </a:stretch>
        </p:blipFill>
        <p:spPr>
          <a:xfrm>
            <a:off x="2061276" y="1502853"/>
            <a:ext cx="7797677" cy="613990"/>
          </a:xfrm>
          <a:prstGeom prst="rect">
            <a:avLst/>
          </a:prstGeom>
        </p:spPr>
      </p:pic>
      <p:pic>
        <p:nvPicPr>
          <p:cNvPr id="5" name="Picture 4">
            <a:extLst>
              <a:ext uri="{FF2B5EF4-FFF2-40B4-BE49-F238E27FC236}">
                <a16:creationId xmlns:a16="http://schemas.microsoft.com/office/drawing/2014/main" id="{BD84104E-FEE4-4C13-ACC9-0D159DC5CBDB}"/>
              </a:ext>
            </a:extLst>
          </p:cNvPr>
          <p:cNvPicPr>
            <a:picLocks noChangeAspect="1"/>
          </p:cNvPicPr>
          <p:nvPr/>
        </p:nvPicPr>
        <p:blipFill>
          <a:blip r:embed="rId3"/>
          <a:stretch>
            <a:fillRect/>
          </a:stretch>
        </p:blipFill>
        <p:spPr>
          <a:xfrm>
            <a:off x="0" y="2530160"/>
            <a:ext cx="12192000" cy="3726055"/>
          </a:xfrm>
          <a:prstGeom prst="rect">
            <a:avLst/>
          </a:prstGeom>
        </p:spPr>
      </p:pic>
      <p:pic>
        <p:nvPicPr>
          <p:cNvPr id="7" name="Picture 6">
            <a:extLst>
              <a:ext uri="{FF2B5EF4-FFF2-40B4-BE49-F238E27FC236}">
                <a16:creationId xmlns:a16="http://schemas.microsoft.com/office/drawing/2014/main" id="{B26C5AFD-D687-47AD-BD69-07DDE82279A7}"/>
              </a:ext>
            </a:extLst>
          </p:cNvPr>
          <p:cNvPicPr>
            <a:picLocks noChangeAspect="1"/>
          </p:cNvPicPr>
          <p:nvPr/>
        </p:nvPicPr>
        <p:blipFill>
          <a:blip r:embed="rId4"/>
          <a:stretch>
            <a:fillRect/>
          </a:stretch>
        </p:blipFill>
        <p:spPr>
          <a:xfrm>
            <a:off x="9055043" y="5215501"/>
            <a:ext cx="2964403" cy="1514766"/>
          </a:xfrm>
          <a:prstGeom prst="rect">
            <a:avLst/>
          </a:prstGeom>
        </p:spPr>
      </p:pic>
    </p:spTree>
    <p:extLst>
      <p:ext uri="{BB962C8B-B14F-4D97-AF65-F5344CB8AC3E}">
        <p14:creationId xmlns:p14="http://schemas.microsoft.com/office/powerpoint/2010/main" val="423954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97829-06D9-4973-8582-DAF736392325}"/>
              </a:ext>
            </a:extLst>
          </p:cNvPr>
          <p:cNvSpPr>
            <a:spLocks noGrp="1"/>
          </p:cNvSpPr>
          <p:nvPr>
            <p:ph type="title"/>
          </p:nvPr>
        </p:nvSpPr>
        <p:spPr/>
        <p:txBody>
          <a:bodyPr/>
          <a:lstStyle/>
          <a:p>
            <a:r>
              <a:rPr lang="en-GB" dirty="0"/>
              <a:t>Large-Scale Parallel und High-Performance Computing (HPC)</a:t>
            </a:r>
            <a:endParaRPr lang="x-none" dirty="0"/>
          </a:p>
        </p:txBody>
      </p:sp>
      <p:sp>
        <p:nvSpPr>
          <p:cNvPr id="3" name="Content Placeholder 2">
            <a:extLst>
              <a:ext uri="{FF2B5EF4-FFF2-40B4-BE49-F238E27FC236}">
                <a16:creationId xmlns:a16="http://schemas.microsoft.com/office/drawing/2014/main" id="{BCAD859F-E99C-4B4D-9C3D-8B939521FDA8}"/>
              </a:ext>
            </a:extLst>
          </p:cNvPr>
          <p:cNvSpPr>
            <a:spLocks noGrp="1"/>
          </p:cNvSpPr>
          <p:nvPr>
            <p:ph idx="1"/>
          </p:nvPr>
        </p:nvSpPr>
        <p:spPr/>
        <p:txBody>
          <a:bodyPr>
            <a:normAutofit/>
          </a:bodyPr>
          <a:lstStyle/>
          <a:p>
            <a:pPr marL="0" indent="0">
              <a:buNone/>
            </a:pPr>
            <a:r>
              <a:rPr lang="de-DE" dirty="0"/>
              <a:t>Wikipedia:</a:t>
            </a:r>
          </a:p>
          <a:p>
            <a:r>
              <a:rPr lang="de-DE" b="1" dirty="0"/>
              <a:t>Hochleistungsrechnen</a:t>
            </a:r>
            <a:r>
              <a:rPr lang="de-DE" dirty="0"/>
              <a:t> (englisch: </a:t>
            </a:r>
            <a:r>
              <a:rPr lang="de-DE" i="1" dirty="0"/>
              <a:t>high-performance computing</a:t>
            </a:r>
            <a:r>
              <a:rPr lang="de-DE" dirty="0"/>
              <a:t>, </a:t>
            </a:r>
            <a:r>
              <a:rPr lang="de-DE" b="1" i="1" dirty="0"/>
              <a:t>HPC</a:t>
            </a:r>
            <a:r>
              <a:rPr lang="de-DE" dirty="0"/>
              <a:t>) ist ein Bereich des computergestützten Rechnens. Er umfasst alle Rechenarbeiten, deren Bearbeitung einer hohen Rechenleistung oder Speicherkapazität bedarf. .... </a:t>
            </a:r>
          </a:p>
          <a:p>
            <a:pPr lvl="1"/>
            <a:r>
              <a:rPr lang="de-DE" dirty="0"/>
              <a:t>Es ist aber allgemein anerkannt, dass Rechenanwendungen, deren Komplexität oder Umfang eine Berechnung auf einfachen Arbeitsplatzrechnern unmöglich oder zumindest unsinnig macht, in den Bereich des Hochleistungsrechnens fallen. </a:t>
            </a:r>
          </a:p>
        </p:txBody>
      </p:sp>
    </p:spTree>
    <p:extLst>
      <p:ext uri="{BB962C8B-B14F-4D97-AF65-F5344CB8AC3E}">
        <p14:creationId xmlns:p14="http://schemas.microsoft.com/office/powerpoint/2010/main" val="43723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478BC-7184-4A01-9B88-D6D4DED04904}"/>
              </a:ext>
            </a:extLst>
          </p:cNvPr>
          <p:cNvSpPr>
            <a:spLocks noGrp="1"/>
          </p:cNvSpPr>
          <p:nvPr>
            <p:ph type="title"/>
          </p:nvPr>
        </p:nvSpPr>
        <p:spPr/>
        <p:txBody>
          <a:bodyPr/>
          <a:lstStyle/>
          <a:p>
            <a:r>
              <a:rPr lang="de-DE" dirty="0"/>
              <a:t>Job anlegen</a:t>
            </a:r>
            <a:endParaRPr lang="LID4096" dirty="0"/>
          </a:p>
        </p:txBody>
      </p:sp>
      <p:pic>
        <p:nvPicPr>
          <p:cNvPr id="3" name="Picture 2">
            <a:extLst>
              <a:ext uri="{FF2B5EF4-FFF2-40B4-BE49-F238E27FC236}">
                <a16:creationId xmlns:a16="http://schemas.microsoft.com/office/drawing/2014/main" id="{9ECB3482-9939-48DA-B770-3D1585F80AF4}"/>
              </a:ext>
            </a:extLst>
          </p:cNvPr>
          <p:cNvPicPr>
            <a:picLocks noChangeAspect="1"/>
          </p:cNvPicPr>
          <p:nvPr/>
        </p:nvPicPr>
        <p:blipFill>
          <a:blip r:embed="rId2"/>
          <a:stretch>
            <a:fillRect/>
          </a:stretch>
        </p:blipFill>
        <p:spPr>
          <a:xfrm>
            <a:off x="615950" y="1629908"/>
            <a:ext cx="10685452" cy="3464606"/>
          </a:xfrm>
          <a:prstGeom prst="rect">
            <a:avLst/>
          </a:prstGeom>
        </p:spPr>
      </p:pic>
      <p:pic>
        <p:nvPicPr>
          <p:cNvPr id="4" name="Picture 3">
            <a:extLst>
              <a:ext uri="{FF2B5EF4-FFF2-40B4-BE49-F238E27FC236}">
                <a16:creationId xmlns:a16="http://schemas.microsoft.com/office/drawing/2014/main" id="{82F34F62-9848-4330-8EEE-5B6208C7B350}"/>
              </a:ext>
            </a:extLst>
          </p:cNvPr>
          <p:cNvPicPr>
            <a:picLocks noChangeAspect="1"/>
          </p:cNvPicPr>
          <p:nvPr/>
        </p:nvPicPr>
        <p:blipFill>
          <a:blip r:embed="rId3"/>
          <a:stretch>
            <a:fillRect/>
          </a:stretch>
        </p:blipFill>
        <p:spPr>
          <a:xfrm>
            <a:off x="9157515" y="5294671"/>
            <a:ext cx="2945993" cy="1511710"/>
          </a:xfrm>
          <a:prstGeom prst="rect">
            <a:avLst/>
          </a:prstGeom>
        </p:spPr>
      </p:pic>
    </p:spTree>
    <p:extLst>
      <p:ext uri="{BB962C8B-B14F-4D97-AF65-F5344CB8AC3E}">
        <p14:creationId xmlns:p14="http://schemas.microsoft.com/office/powerpoint/2010/main" val="25136758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3880F2-6427-4E6B-B474-E4332D31B716}"/>
              </a:ext>
            </a:extLst>
          </p:cNvPr>
          <p:cNvSpPr>
            <a:spLocks noGrp="1"/>
          </p:cNvSpPr>
          <p:nvPr>
            <p:ph type="title"/>
          </p:nvPr>
        </p:nvSpPr>
        <p:spPr/>
        <p:txBody>
          <a:bodyPr/>
          <a:lstStyle/>
          <a:p>
            <a:r>
              <a:rPr lang="de-DE" dirty="0"/>
              <a:t>Tasks anlegen...</a:t>
            </a:r>
            <a:endParaRPr lang="LID4096" dirty="0"/>
          </a:p>
        </p:txBody>
      </p:sp>
      <p:pic>
        <p:nvPicPr>
          <p:cNvPr id="4" name="Picture 3">
            <a:extLst>
              <a:ext uri="{FF2B5EF4-FFF2-40B4-BE49-F238E27FC236}">
                <a16:creationId xmlns:a16="http://schemas.microsoft.com/office/drawing/2014/main" id="{73057E1F-910E-4E41-8BF7-D97E91AC0B11}"/>
              </a:ext>
            </a:extLst>
          </p:cNvPr>
          <p:cNvPicPr>
            <a:picLocks noChangeAspect="1"/>
          </p:cNvPicPr>
          <p:nvPr/>
        </p:nvPicPr>
        <p:blipFill>
          <a:blip r:embed="rId2"/>
          <a:stretch>
            <a:fillRect/>
          </a:stretch>
        </p:blipFill>
        <p:spPr>
          <a:xfrm>
            <a:off x="1811914" y="1424940"/>
            <a:ext cx="8582025" cy="5067300"/>
          </a:xfrm>
          <a:prstGeom prst="rect">
            <a:avLst/>
          </a:prstGeom>
        </p:spPr>
      </p:pic>
      <p:pic>
        <p:nvPicPr>
          <p:cNvPr id="5" name="Picture 4">
            <a:extLst>
              <a:ext uri="{FF2B5EF4-FFF2-40B4-BE49-F238E27FC236}">
                <a16:creationId xmlns:a16="http://schemas.microsoft.com/office/drawing/2014/main" id="{5A203D13-D67C-4B44-887A-3B97FBB58CA4}"/>
              </a:ext>
            </a:extLst>
          </p:cNvPr>
          <p:cNvPicPr>
            <a:picLocks noChangeAspect="1"/>
          </p:cNvPicPr>
          <p:nvPr/>
        </p:nvPicPr>
        <p:blipFill>
          <a:blip r:embed="rId3"/>
          <a:stretch>
            <a:fillRect/>
          </a:stretch>
        </p:blipFill>
        <p:spPr>
          <a:xfrm>
            <a:off x="9015979" y="5228303"/>
            <a:ext cx="3065408" cy="1536536"/>
          </a:xfrm>
          <a:prstGeom prst="rect">
            <a:avLst/>
          </a:prstGeom>
        </p:spPr>
      </p:pic>
    </p:spTree>
    <p:extLst>
      <p:ext uri="{BB962C8B-B14F-4D97-AF65-F5344CB8AC3E}">
        <p14:creationId xmlns:p14="http://schemas.microsoft.com/office/powerpoint/2010/main" val="38344559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47CAD-770F-47CF-B37E-9CF28330DF0C}"/>
              </a:ext>
            </a:extLst>
          </p:cNvPr>
          <p:cNvSpPr>
            <a:spLocks noGrp="1"/>
          </p:cNvSpPr>
          <p:nvPr>
            <p:ph type="title"/>
          </p:nvPr>
        </p:nvSpPr>
        <p:spPr/>
        <p:txBody>
          <a:bodyPr/>
          <a:lstStyle/>
          <a:p>
            <a:r>
              <a:rPr lang="de-DE" dirty="0"/>
              <a:t>Monitoring starten und warten....</a:t>
            </a:r>
            <a:endParaRPr lang="LID4096" dirty="0"/>
          </a:p>
        </p:txBody>
      </p:sp>
      <p:pic>
        <p:nvPicPr>
          <p:cNvPr id="3" name="Picture 2">
            <a:extLst>
              <a:ext uri="{FF2B5EF4-FFF2-40B4-BE49-F238E27FC236}">
                <a16:creationId xmlns:a16="http://schemas.microsoft.com/office/drawing/2014/main" id="{B9439206-E0D6-44F3-84E9-4C7128304EC4}"/>
              </a:ext>
            </a:extLst>
          </p:cNvPr>
          <p:cNvPicPr>
            <a:picLocks noChangeAspect="1"/>
          </p:cNvPicPr>
          <p:nvPr/>
        </p:nvPicPr>
        <p:blipFill>
          <a:blip r:embed="rId2"/>
          <a:stretch>
            <a:fillRect/>
          </a:stretch>
        </p:blipFill>
        <p:spPr>
          <a:xfrm>
            <a:off x="0" y="1495937"/>
            <a:ext cx="12192000" cy="1643972"/>
          </a:xfrm>
          <a:prstGeom prst="rect">
            <a:avLst/>
          </a:prstGeom>
        </p:spPr>
      </p:pic>
      <p:pic>
        <p:nvPicPr>
          <p:cNvPr id="4" name="Picture 3">
            <a:extLst>
              <a:ext uri="{FF2B5EF4-FFF2-40B4-BE49-F238E27FC236}">
                <a16:creationId xmlns:a16="http://schemas.microsoft.com/office/drawing/2014/main" id="{55F05FC6-B9E6-4D1D-939C-2DBCBC44ADAE}"/>
              </a:ext>
            </a:extLst>
          </p:cNvPr>
          <p:cNvPicPr>
            <a:picLocks noChangeAspect="1"/>
          </p:cNvPicPr>
          <p:nvPr/>
        </p:nvPicPr>
        <p:blipFill>
          <a:blip r:embed="rId3"/>
          <a:stretch>
            <a:fillRect/>
          </a:stretch>
        </p:blipFill>
        <p:spPr>
          <a:xfrm>
            <a:off x="528637" y="3414590"/>
            <a:ext cx="11134725" cy="3248025"/>
          </a:xfrm>
          <a:prstGeom prst="rect">
            <a:avLst/>
          </a:prstGeom>
        </p:spPr>
      </p:pic>
    </p:spTree>
    <p:extLst>
      <p:ext uri="{BB962C8B-B14F-4D97-AF65-F5344CB8AC3E}">
        <p14:creationId xmlns:p14="http://schemas.microsoft.com/office/powerpoint/2010/main" val="34988661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866EB4-4CAB-4680-BB38-D7E4604CA25F}"/>
              </a:ext>
            </a:extLst>
          </p:cNvPr>
          <p:cNvSpPr>
            <a:spLocks noGrp="1"/>
          </p:cNvSpPr>
          <p:nvPr>
            <p:ph type="title" idx="4294967295"/>
          </p:nvPr>
        </p:nvSpPr>
        <p:spPr>
          <a:xfrm>
            <a:off x="0" y="2426767"/>
            <a:ext cx="12192000" cy="1325562"/>
          </a:xfrm>
        </p:spPr>
        <p:txBody>
          <a:bodyPr/>
          <a:lstStyle/>
          <a:p>
            <a:pPr algn="ctr"/>
            <a:r>
              <a:rPr lang="de-DE" dirty="0"/>
              <a:t>Video: Start Tasks in Azure Batch</a:t>
            </a:r>
            <a:endParaRPr lang="LID4096" dirty="0"/>
          </a:p>
        </p:txBody>
      </p:sp>
    </p:spTree>
    <p:extLst>
      <p:ext uri="{BB962C8B-B14F-4D97-AF65-F5344CB8AC3E}">
        <p14:creationId xmlns:p14="http://schemas.microsoft.com/office/powerpoint/2010/main" val="19630983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67A3F-FACB-40D0-81BE-B140CEB44B17}"/>
              </a:ext>
            </a:extLst>
          </p:cNvPr>
          <p:cNvSpPr>
            <a:spLocks noGrp="1"/>
          </p:cNvSpPr>
          <p:nvPr>
            <p:ph type="title"/>
          </p:nvPr>
        </p:nvSpPr>
        <p:spPr/>
        <p:txBody>
          <a:bodyPr/>
          <a:lstStyle/>
          <a:p>
            <a:r>
              <a:rPr lang="en-US" dirty="0"/>
              <a:t>The Run - 1/3</a:t>
            </a:r>
          </a:p>
        </p:txBody>
      </p:sp>
      <p:sp>
        <p:nvSpPr>
          <p:cNvPr id="4" name="Date Placeholder 3">
            <a:extLst>
              <a:ext uri="{FF2B5EF4-FFF2-40B4-BE49-F238E27FC236}">
                <a16:creationId xmlns:a16="http://schemas.microsoft.com/office/drawing/2014/main" id="{A154B49B-B5D8-47F9-B3F9-157AF8EC92E2}"/>
              </a:ext>
            </a:extLst>
          </p:cNvPr>
          <p:cNvSpPr>
            <a:spLocks noGrp="1"/>
          </p:cNvSpPr>
          <p:nvPr>
            <p:ph type="dt" sz="half" idx="10"/>
          </p:nvPr>
        </p:nvSpPr>
        <p:spPr/>
        <p:txBody>
          <a:bodyPr/>
          <a:lstStyle/>
          <a:p>
            <a:fld id="{EAD0C312-3994-4491-AA7A-0D405EDB309C}" type="datetime4">
              <a:rPr lang="en-US" smtClean="0"/>
              <a:t>May 15, 2019</a:t>
            </a:fld>
            <a:endParaRPr lang="en-US" dirty="0"/>
          </a:p>
        </p:txBody>
      </p:sp>
      <p:sp>
        <p:nvSpPr>
          <p:cNvPr id="5" name="Footer Placeholder 4">
            <a:extLst>
              <a:ext uri="{FF2B5EF4-FFF2-40B4-BE49-F238E27FC236}">
                <a16:creationId xmlns:a16="http://schemas.microsoft.com/office/drawing/2014/main" id="{121FBFD9-3B04-4349-B43C-FB13D1757C91}"/>
              </a:ext>
            </a:extLst>
          </p:cNvPr>
          <p:cNvSpPr>
            <a:spLocks noGrp="1"/>
          </p:cNvSpPr>
          <p:nvPr>
            <p:ph type="ftr" sz="quarter" idx="11"/>
          </p:nvPr>
        </p:nvSpPr>
        <p:spPr/>
        <p:txBody>
          <a:bodyPr/>
          <a:lstStyle/>
          <a:p>
            <a:r>
              <a:rPr lang="en-US"/>
              <a:t>Title                             Confidentiality label                              Regulatory statement (if applicable)</a:t>
            </a:r>
            <a:endParaRPr lang="en-US" dirty="0"/>
          </a:p>
        </p:txBody>
      </p:sp>
      <p:sp>
        <p:nvSpPr>
          <p:cNvPr id="6" name="Slide Number Placeholder 5">
            <a:extLst>
              <a:ext uri="{FF2B5EF4-FFF2-40B4-BE49-F238E27FC236}">
                <a16:creationId xmlns:a16="http://schemas.microsoft.com/office/drawing/2014/main" id="{BA2CBCA1-2AE2-49F7-AB1D-20DA5105016F}"/>
              </a:ext>
            </a:extLst>
          </p:cNvPr>
          <p:cNvSpPr>
            <a:spLocks noGrp="1"/>
          </p:cNvSpPr>
          <p:nvPr>
            <p:ph type="sldNum" sz="quarter" idx="12"/>
          </p:nvPr>
        </p:nvSpPr>
        <p:spPr/>
        <p:txBody>
          <a:bodyPr/>
          <a:lstStyle/>
          <a:p>
            <a:fld id="{CBD803B2-A378-42BD-B5EC-F7748F169FE0}" type="slidenum">
              <a:rPr lang="en-US" smtClean="0"/>
              <a:pPr/>
              <a:t>54</a:t>
            </a:fld>
            <a:endParaRPr lang="en-US" dirty="0"/>
          </a:p>
        </p:txBody>
      </p:sp>
      <p:pic>
        <p:nvPicPr>
          <p:cNvPr id="2050" name="Picture 2" descr="Machine generated alternative text:&#10;Essentials &#10;Current cores &#10;Dedicated nodes &#10;Low-priority nodes &#10;Summary &#10;Operating System &#10;Windows Server 2016 &#10;VM size &#10;standard dl v2 &#10;Allocation state &#10;Steady &#10;10 &#10;105 &#10;295 &#10;501 &#10;WArnNG &#10;89 &#10;STARr TASK FAL_ &#10;LEAW% ">
            <a:extLst>
              <a:ext uri="{FF2B5EF4-FFF2-40B4-BE49-F238E27FC236}">
                <a16:creationId xmlns:a16="http://schemas.microsoft.com/office/drawing/2014/main" id="{4C986BC7-F7B1-4D75-987E-5A13094D49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5955" y="204137"/>
            <a:ext cx="6765119" cy="6144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7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achine generated alternative text:&#10;Essentials &#10;Current cores &#10;Dedicated nodes &#10;Low-priority nodes &#10;Summary &#10;Operating System &#10;Windows Server 2016 &#10;VM size &#10;standard dl v2 &#10;Allocation state &#10;Steady &#10;2 &#10;992 &#10;3 &#10;WArnNG _ &#10;3 &#10;STARr TASK FAL_ &#10;LEAW% ">
            <a:extLst>
              <a:ext uri="{FF2B5EF4-FFF2-40B4-BE49-F238E27FC236}">
                <a16:creationId xmlns:a16="http://schemas.microsoft.com/office/drawing/2014/main" id="{63B35459-678D-424D-A70F-1365D9D177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730" y="204136"/>
            <a:ext cx="6786457" cy="61449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BC67A3F-FACB-40D0-81BE-B140CEB44B17}"/>
              </a:ext>
            </a:extLst>
          </p:cNvPr>
          <p:cNvSpPr>
            <a:spLocks noGrp="1"/>
          </p:cNvSpPr>
          <p:nvPr>
            <p:ph type="title"/>
          </p:nvPr>
        </p:nvSpPr>
        <p:spPr/>
        <p:txBody>
          <a:bodyPr/>
          <a:lstStyle/>
          <a:p>
            <a:r>
              <a:rPr lang="en-US" dirty="0"/>
              <a:t>The Run - 2/3</a:t>
            </a:r>
          </a:p>
        </p:txBody>
      </p:sp>
      <p:sp>
        <p:nvSpPr>
          <p:cNvPr id="4" name="Date Placeholder 3">
            <a:extLst>
              <a:ext uri="{FF2B5EF4-FFF2-40B4-BE49-F238E27FC236}">
                <a16:creationId xmlns:a16="http://schemas.microsoft.com/office/drawing/2014/main" id="{A154B49B-B5D8-47F9-B3F9-157AF8EC92E2}"/>
              </a:ext>
            </a:extLst>
          </p:cNvPr>
          <p:cNvSpPr>
            <a:spLocks noGrp="1"/>
          </p:cNvSpPr>
          <p:nvPr>
            <p:ph type="dt" sz="half" idx="10"/>
          </p:nvPr>
        </p:nvSpPr>
        <p:spPr/>
        <p:txBody>
          <a:bodyPr/>
          <a:lstStyle/>
          <a:p>
            <a:fld id="{EAD0C312-3994-4491-AA7A-0D405EDB309C}" type="datetime4">
              <a:rPr lang="en-US" smtClean="0"/>
              <a:t>May 15, 2019</a:t>
            </a:fld>
            <a:endParaRPr lang="en-US" dirty="0"/>
          </a:p>
        </p:txBody>
      </p:sp>
      <p:sp>
        <p:nvSpPr>
          <p:cNvPr id="5" name="Footer Placeholder 4">
            <a:extLst>
              <a:ext uri="{FF2B5EF4-FFF2-40B4-BE49-F238E27FC236}">
                <a16:creationId xmlns:a16="http://schemas.microsoft.com/office/drawing/2014/main" id="{121FBFD9-3B04-4349-B43C-FB13D1757C91}"/>
              </a:ext>
            </a:extLst>
          </p:cNvPr>
          <p:cNvSpPr>
            <a:spLocks noGrp="1"/>
          </p:cNvSpPr>
          <p:nvPr>
            <p:ph type="ftr" sz="quarter" idx="11"/>
          </p:nvPr>
        </p:nvSpPr>
        <p:spPr/>
        <p:txBody>
          <a:bodyPr/>
          <a:lstStyle/>
          <a:p>
            <a:r>
              <a:rPr lang="en-US"/>
              <a:t>Title                             Confidentiality label                              Regulatory statement (if applicable)</a:t>
            </a:r>
            <a:endParaRPr lang="en-US" dirty="0"/>
          </a:p>
        </p:txBody>
      </p:sp>
      <p:sp>
        <p:nvSpPr>
          <p:cNvPr id="6" name="Slide Number Placeholder 5">
            <a:extLst>
              <a:ext uri="{FF2B5EF4-FFF2-40B4-BE49-F238E27FC236}">
                <a16:creationId xmlns:a16="http://schemas.microsoft.com/office/drawing/2014/main" id="{BA2CBCA1-2AE2-49F7-AB1D-20DA5105016F}"/>
              </a:ext>
            </a:extLst>
          </p:cNvPr>
          <p:cNvSpPr>
            <a:spLocks noGrp="1"/>
          </p:cNvSpPr>
          <p:nvPr>
            <p:ph type="sldNum" sz="quarter" idx="12"/>
          </p:nvPr>
        </p:nvSpPr>
        <p:spPr/>
        <p:txBody>
          <a:bodyPr/>
          <a:lstStyle/>
          <a:p>
            <a:fld id="{CBD803B2-A378-42BD-B5EC-F7748F169FE0}" type="slidenum">
              <a:rPr lang="en-US" smtClean="0"/>
              <a:pPr/>
              <a:t>55</a:t>
            </a:fld>
            <a:endParaRPr lang="en-US" dirty="0"/>
          </a:p>
        </p:txBody>
      </p:sp>
    </p:spTree>
    <p:extLst>
      <p:ext uri="{BB962C8B-B14F-4D97-AF65-F5344CB8AC3E}">
        <p14:creationId xmlns:p14="http://schemas.microsoft.com/office/powerpoint/2010/main" val="15693661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ssentials &#10;Current cores &#10;Dedicated nodes &#10;Low-priority nodes &#10;Summary &#10;Operating System &#10;Windows Server 2016 &#10;VM size &#10;standard dl v2 &#10;Allocation state &#10;Steady &#10;973 &#10;26 &#10;WArnNG &#10;STARr TASK FAL_ &#10;LEAW% ">
            <a:extLst>
              <a:ext uri="{FF2B5EF4-FFF2-40B4-BE49-F238E27FC236}">
                <a16:creationId xmlns:a16="http://schemas.microsoft.com/office/drawing/2014/main" id="{EDB0BF7A-B25A-4BA0-ABC0-DF109D4A37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730" y="190125"/>
            <a:ext cx="6813445" cy="61589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BC67A3F-FACB-40D0-81BE-B140CEB44B17}"/>
              </a:ext>
            </a:extLst>
          </p:cNvPr>
          <p:cNvSpPr>
            <a:spLocks noGrp="1"/>
          </p:cNvSpPr>
          <p:nvPr>
            <p:ph type="title"/>
          </p:nvPr>
        </p:nvSpPr>
        <p:spPr/>
        <p:txBody>
          <a:bodyPr/>
          <a:lstStyle/>
          <a:p>
            <a:r>
              <a:rPr lang="en-US" dirty="0"/>
              <a:t>The Run - 3/3</a:t>
            </a:r>
          </a:p>
        </p:txBody>
      </p:sp>
      <p:sp>
        <p:nvSpPr>
          <p:cNvPr id="4" name="Date Placeholder 3">
            <a:extLst>
              <a:ext uri="{FF2B5EF4-FFF2-40B4-BE49-F238E27FC236}">
                <a16:creationId xmlns:a16="http://schemas.microsoft.com/office/drawing/2014/main" id="{A154B49B-B5D8-47F9-B3F9-157AF8EC92E2}"/>
              </a:ext>
            </a:extLst>
          </p:cNvPr>
          <p:cNvSpPr>
            <a:spLocks noGrp="1"/>
          </p:cNvSpPr>
          <p:nvPr>
            <p:ph type="dt" sz="half" idx="10"/>
          </p:nvPr>
        </p:nvSpPr>
        <p:spPr/>
        <p:txBody>
          <a:bodyPr/>
          <a:lstStyle/>
          <a:p>
            <a:fld id="{EAD0C312-3994-4491-AA7A-0D405EDB309C}" type="datetime4">
              <a:rPr lang="en-US" smtClean="0"/>
              <a:t>May 15, 2019</a:t>
            </a:fld>
            <a:endParaRPr lang="en-US" dirty="0"/>
          </a:p>
        </p:txBody>
      </p:sp>
      <p:sp>
        <p:nvSpPr>
          <p:cNvPr id="5" name="Footer Placeholder 4">
            <a:extLst>
              <a:ext uri="{FF2B5EF4-FFF2-40B4-BE49-F238E27FC236}">
                <a16:creationId xmlns:a16="http://schemas.microsoft.com/office/drawing/2014/main" id="{121FBFD9-3B04-4349-B43C-FB13D1757C91}"/>
              </a:ext>
            </a:extLst>
          </p:cNvPr>
          <p:cNvSpPr>
            <a:spLocks noGrp="1"/>
          </p:cNvSpPr>
          <p:nvPr>
            <p:ph type="ftr" sz="quarter" idx="11"/>
          </p:nvPr>
        </p:nvSpPr>
        <p:spPr/>
        <p:txBody>
          <a:bodyPr/>
          <a:lstStyle/>
          <a:p>
            <a:r>
              <a:rPr lang="en-US"/>
              <a:t>Title                             Confidentiality label                              Regulatory statement (if applicable)</a:t>
            </a:r>
            <a:endParaRPr lang="en-US" dirty="0"/>
          </a:p>
        </p:txBody>
      </p:sp>
      <p:sp>
        <p:nvSpPr>
          <p:cNvPr id="6" name="Slide Number Placeholder 5">
            <a:extLst>
              <a:ext uri="{FF2B5EF4-FFF2-40B4-BE49-F238E27FC236}">
                <a16:creationId xmlns:a16="http://schemas.microsoft.com/office/drawing/2014/main" id="{BA2CBCA1-2AE2-49F7-AB1D-20DA5105016F}"/>
              </a:ext>
            </a:extLst>
          </p:cNvPr>
          <p:cNvSpPr>
            <a:spLocks noGrp="1"/>
          </p:cNvSpPr>
          <p:nvPr>
            <p:ph type="sldNum" sz="quarter" idx="12"/>
          </p:nvPr>
        </p:nvSpPr>
        <p:spPr/>
        <p:txBody>
          <a:bodyPr/>
          <a:lstStyle/>
          <a:p>
            <a:fld id="{CBD803B2-A378-42BD-B5EC-F7748F169FE0}" type="slidenum">
              <a:rPr lang="en-US" smtClean="0"/>
              <a:pPr/>
              <a:t>56</a:t>
            </a:fld>
            <a:endParaRPr lang="en-US" dirty="0"/>
          </a:p>
        </p:txBody>
      </p:sp>
    </p:spTree>
    <p:extLst>
      <p:ext uri="{BB962C8B-B14F-4D97-AF65-F5344CB8AC3E}">
        <p14:creationId xmlns:p14="http://schemas.microsoft.com/office/powerpoint/2010/main" val="32832435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17A2E-807F-48C8-9E10-07A0CCAEB2B9}"/>
              </a:ext>
            </a:extLst>
          </p:cNvPr>
          <p:cNvSpPr>
            <a:spLocks noGrp="1"/>
          </p:cNvSpPr>
          <p:nvPr>
            <p:ph type="title"/>
          </p:nvPr>
        </p:nvSpPr>
        <p:spPr/>
        <p:txBody>
          <a:bodyPr/>
          <a:lstStyle/>
          <a:p>
            <a:r>
              <a:rPr lang="de-DE" dirty="0"/>
              <a:t>Ein wenig aufräumen</a:t>
            </a:r>
            <a:endParaRPr lang="LID4096" dirty="0"/>
          </a:p>
        </p:txBody>
      </p:sp>
      <p:pic>
        <p:nvPicPr>
          <p:cNvPr id="3" name="Picture 2">
            <a:extLst>
              <a:ext uri="{FF2B5EF4-FFF2-40B4-BE49-F238E27FC236}">
                <a16:creationId xmlns:a16="http://schemas.microsoft.com/office/drawing/2014/main" id="{05E92D91-5B80-4954-AD57-FAE64F213EBC}"/>
              </a:ext>
            </a:extLst>
          </p:cNvPr>
          <p:cNvPicPr>
            <a:picLocks noChangeAspect="1"/>
          </p:cNvPicPr>
          <p:nvPr/>
        </p:nvPicPr>
        <p:blipFill>
          <a:blip r:embed="rId2"/>
          <a:stretch>
            <a:fillRect/>
          </a:stretch>
        </p:blipFill>
        <p:spPr>
          <a:xfrm>
            <a:off x="2927349" y="3989160"/>
            <a:ext cx="5524500" cy="476250"/>
          </a:xfrm>
          <a:prstGeom prst="rect">
            <a:avLst/>
          </a:prstGeom>
        </p:spPr>
      </p:pic>
      <p:pic>
        <p:nvPicPr>
          <p:cNvPr id="4" name="Picture 3">
            <a:extLst>
              <a:ext uri="{FF2B5EF4-FFF2-40B4-BE49-F238E27FC236}">
                <a16:creationId xmlns:a16="http://schemas.microsoft.com/office/drawing/2014/main" id="{787738FF-9F94-4AF6-9F8A-90B7A9EAA741}"/>
              </a:ext>
            </a:extLst>
          </p:cNvPr>
          <p:cNvPicPr>
            <a:picLocks noChangeAspect="1"/>
          </p:cNvPicPr>
          <p:nvPr/>
        </p:nvPicPr>
        <p:blipFill>
          <a:blip r:embed="rId3"/>
          <a:stretch>
            <a:fillRect/>
          </a:stretch>
        </p:blipFill>
        <p:spPr>
          <a:xfrm>
            <a:off x="2713037" y="5485992"/>
            <a:ext cx="5953125" cy="542925"/>
          </a:xfrm>
          <a:prstGeom prst="rect">
            <a:avLst/>
          </a:prstGeom>
        </p:spPr>
      </p:pic>
      <p:pic>
        <p:nvPicPr>
          <p:cNvPr id="5" name="Picture 4">
            <a:extLst>
              <a:ext uri="{FF2B5EF4-FFF2-40B4-BE49-F238E27FC236}">
                <a16:creationId xmlns:a16="http://schemas.microsoft.com/office/drawing/2014/main" id="{F8BF6284-AC30-410B-9D37-DA397F52333B}"/>
              </a:ext>
            </a:extLst>
          </p:cNvPr>
          <p:cNvPicPr>
            <a:picLocks noChangeAspect="1"/>
          </p:cNvPicPr>
          <p:nvPr/>
        </p:nvPicPr>
        <p:blipFill>
          <a:blip r:embed="rId4"/>
          <a:stretch>
            <a:fillRect/>
          </a:stretch>
        </p:blipFill>
        <p:spPr>
          <a:xfrm>
            <a:off x="3102428" y="2367800"/>
            <a:ext cx="5029200" cy="409575"/>
          </a:xfrm>
          <a:prstGeom prst="rect">
            <a:avLst/>
          </a:prstGeom>
        </p:spPr>
      </p:pic>
      <p:sp>
        <p:nvSpPr>
          <p:cNvPr id="6" name="TextBox 5">
            <a:extLst>
              <a:ext uri="{FF2B5EF4-FFF2-40B4-BE49-F238E27FC236}">
                <a16:creationId xmlns:a16="http://schemas.microsoft.com/office/drawing/2014/main" id="{D514A068-64D8-401B-85AC-D3E029235823}"/>
              </a:ext>
            </a:extLst>
          </p:cNvPr>
          <p:cNvSpPr txBox="1"/>
          <p:nvPr/>
        </p:nvSpPr>
        <p:spPr>
          <a:xfrm>
            <a:off x="3875269" y="1798728"/>
            <a:ext cx="3483518" cy="461665"/>
          </a:xfrm>
          <a:prstGeom prst="rect">
            <a:avLst/>
          </a:prstGeom>
          <a:noFill/>
        </p:spPr>
        <p:txBody>
          <a:bodyPr wrap="none" rtlCol="0">
            <a:spAutoFit/>
          </a:bodyPr>
          <a:lstStyle/>
          <a:p>
            <a:r>
              <a:rPr lang="de-DE" sz="2400" dirty="0"/>
              <a:t>Blob Container aufräumen</a:t>
            </a:r>
            <a:endParaRPr lang="LID4096" sz="2400" dirty="0"/>
          </a:p>
        </p:txBody>
      </p:sp>
      <p:sp>
        <p:nvSpPr>
          <p:cNvPr id="7" name="TextBox 6">
            <a:extLst>
              <a:ext uri="{FF2B5EF4-FFF2-40B4-BE49-F238E27FC236}">
                <a16:creationId xmlns:a16="http://schemas.microsoft.com/office/drawing/2014/main" id="{7F74970F-02B2-4461-BA6C-5902CA931FFC}"/>
              </a:ext>
            </a:extLst>
          </p:cNvPr>
          <p:cNvSpPr txBox="1"/>
          <p:nvPr/>
        </p:nvSpPr>
        <p:spPr>
          <a:xfrm>
            <a:off x="3875269" y="3507694"/>
            <a:ext cx="3344057" cy="461665"/>
          </a:xfrm>
          <a:prstGeom prst="rect">
            <a:avLst/>
          </a:prstGeom>
          <a:noFill/>
        </p:spPr>
        <p:txBody>
          <a:bodyPr wrap="none" rtlCol="0">
            <a:spAutoFit/>
          </a:bodyPr>
          <a:lstStyle/>
          <a:p>
            <a:r>
              <a:rPr lang="de-DE" sz="2400" dirty="0"/>
              <a:t>Job Container aufräumen</a:t>
            </a:r>
            <a:endParaRPr lang="LID4096" sz="2400" dirty="0"/>
          </a:p>
        </p:txBody>
      </p:sp>
      <p:sp>
        <p:nvSpPr>
          <p:cNvPr id="8" name="TextBox 7">
            <a:extLst>
              <a:ext uri="{FF2B5EF4-FFF2-40B4-BE49-F238E27FC236}">
                <a16:creationId xmlns:a16="http://schemas.microsoft.com/office/drawing/2014/main" id="{9602B4F6-ADCD-4AB4-B547-660C0C4CD83E}"/>
              </a:ext>
            </a:extLst>
          </p:cNvPr>
          <p:cNvSpPr txBox="1"/>
          <p:nvPr/>
        </p:nvSpPr>
        <p:spPr>
          <a:xfrm>
            <a:off x="4529038" y="5024327"/>
            <a:ext cx="2175980" cy="461665"/>
          </a:xfrm>
          <a:prstGeom prst="rect">
            <a:avLst/>
          </a:prstGeom>
          <a:noFill/>
        </p:spPr>
        <p:txBody>
          <a:bodyPr wrap="none" rtlCol="0">
            <a:spAutoFit/>
          </a:bodyPr>
          <a:lstStyle/>
          <a:p>
            <a:r>
              <a:rPr lang="de-DE" sz="2400" dirty="0"/>
              <a:t>Pool aufräumen</a:t>
            </a:r>
            <a:endParaRPr lang="LID4096" sz="2400" dirty="0"/>
          </a:p>
        </p:txBody>
      </p:sp>
    </p:spTree>
    <p:extLst>
      <p:ext uri="{BB962C8B-B14F-4D97-AF65-F5344CB8AC3E}">
        <p14:creationId xmlns:p14="http://schemas.microsoft.com/office/powerpoint/2010/main" val="3538596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D9126-ABDB-4D7A-8BB2-BD1ECC537B04}"/>
              </a:ext>
            </a:extLst>
          </p:cNvPr>
          <p:cNvSpPr>
            <a:spLocks noGrp="1"/>
          </p:cNvSpPr>
          <p:nvPr>
            <p:ph type="title"/>
          </p:nvPr>
        </p:nvSpPr>
        <p:spPr/>
        <p:txBody>
          <a:bodyPr/>
          <a:lstStyle/>
          <a:p>
            <a:r>
              <a:rPr lang="en-US" dirty="0"/>
              <a:t>Stdout.txt</a:t>
            </a:r>
            <a:endParaRPr lang="LID4096" dirty="0"/>
          </a:p>
        </p:txBody>
      </p:sp>
      <p:pic>
        <p:nvPicPr>
          <p:cNvPr id="3" name="Picture 2">
            <a:extLst>
              <a:ext uri="{FF2B5EF4-FFF2-40B4-BE49-F238E27FC236}">
                <a16:creationId xmlns:a16="http://schemas.microsoft.com/office/drawing/2014/main" id="{C5F0AB9D-BF15-460F-BA97-6D4149838247}"/>
              </a:ext>
            </a:extLst>
          </p:cNvPr>
          <p:cNvPicPr>
            <a:picLocks noChangeAspect="1"/>
          </p:cNvPicPr>
          <p:nvPr/>
        </p:nvPicPr>
        <p:blipFill>
          <a:blip r:embed="rId2"/>
          <a:stretch>
            <a:fillRect/>
          </a:stretch>
        </p:blipFill>
        <p:spPr>
          <a:xfrm>
            <a:off x="369529" y="1499593"/>
            <a:ext cx="11452942" cy="4510675"/>
          </a:xfrm>
          <a:prstGeom prst="rect">
            <a:avLst/>
          </a:prstGeom>
        </p:spPr>
      </p:pic>
      <p:sp>
        <p:nvSpPr>
          <p:cNvPr id="4" name="Rectangle 3">
            <a:extLst>
              <a:ext uri="{FF2B5EF4-FFF2-40B4-BE49-F238E27FC236}">
                <a16:creationId xmlns:a16="http://schemas.microsoft.com/office/drawing/2014/main" id="{8FCEBBF5-5C09-44EC-84C2-CF9B5D48927D}"/>
              </a:ext>
            </a:extLst>
          </p:cNvPr>
          <p:cNvSpPr/>
          <p:nvPr/>
        </p:nvSpPr>
        <p:spPr>
          <a:xfrm>
            <a:off x="369528" y="2508888"/>
            <a:ext cx="11200581" cy="1166168"/>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pic>
        <p:nvPicPr>
          <p:cNvPr id="5" name="Picture 4">
            <a:extLst>
              <a:ext uri="{FF2B5EF4-FFF2-40B4-BE49-F238E27FC236}">
                <a16:creationId xmlns:a16="http://schemas.microsoft.com/office/drawing/2014/main" id="{DFAC5C39-7D21-4395-9292-4A2CEBDD1DC0}"/>
              </a:ext>
            </a:extLst>
          </p:cNvPr>
          <p:cNvPicPr>
            <a:picLocks noChangeAspect="1"/>
          </p:cNvPicPr>
          <p:nvPr/>
        </p:nvPicPr>
        <p:blipFill>
          <a:blip r:embed="rId3"/>
          <a:stretch>
            <a:fillRect/>
          </a:stretch>
        </p:blipFill>
        <p:spPr>
          <a:xfrm>
            <a:off x="845127" y="6133171"/>
            <a:ext cx="10067925" cy="533400"/>
          </a:xfrm>
          <a:prstGeom prst="rect">
            <a:avLst/>
          </a:prstGeom>
        </p:spPr>
      </p:pic>
    </p:spTree>
    <p:extLst>
      <p:ext uri="{BB962C8B-B14F-4D97-AF65-F5344CB8AC3E}">
        <p14:creationId xmlns:p14="http://schemas.microsoft.com/office/powerpoint/2010/main" val="1008482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8D5D32-2601-4057-891D-BA8917374F62}"/>
              </a:ext>
            </a:extLst>
          </p:cNvPr>
          <p:cNvSpPr>
            <a:spLocks noGrp="1"/>
          </p:cNvSpPr>
          <p:nvPr>
            <p:ph type="title"/>
          </p:nvPr>
        </p:nvSpPr>
        <p:spPr>
          <a:xfrm>
            <a:off x="838200" y="0"/>
            <a:ext cx="10515600" cy="1325562"/>
          </a:xfrm>
        </p:spPr>
        <p:txBody>
          <a:bodyPr/>
          <a:lstStyle/>
          <a:p>
            <a:r>
              <a:rPr lang="de-DE" dirty="0"/>
              <a:t>Verzeichnis Struktur auf dem ComputeNode</a:t>
            </a:r>
            <a:endParaRPr lang="LID4096" dirty="0"/>
          </a:p>
        </p:txBody>
      </p:sp>
      <p:pic>
        <p:nvPicPr>
          <p:cNvPr id="5" name="Picture 4">
            <a:extLst>
              <a:ext uri="{FF2B5EF4-FFF2-40B4-BE49-F238E27FC236}">
                <a16:creationId xmlns:a16="http://schemas.microsoft.com/office/drawing/2014/main" id="{13E7DB65-8872-4056-BE27-19874AC63E9D}"/>
              </a:ext>
            </a:extLst>
          </p:cNvPr>
          <p:cNvPicPr>
            <a:picLocks noChangeAspect="1"/>
          </p:cNvPicPr>
          <p:nvPr/>
        </p:nvPicPr>
        <p:blipFill>
          <a:blip r:embed="rId3"/>
          <a:stretch>
            <a:fillRect/>
          </a:stretch>
        </p:blipFill>
        <p:spPr>
          <a:xfrm>
            <a:off x="468923" y="1019630"/>
            <a:ext cx="10939585" cy="5558732"/>
          </a:xfrm>
          <a:prstGeom prst="rect">
            <a:avLst/>
          </a:prstGeom>
        </p:spPr>
      </p:pic>
    </p:spTree>
    <p:extLst>
      <p:ext uri="{BB962C8B-B14F-4D97-AF65-F5344CB8AC3E}">
        <p14:creationId xmlns:p14="http://schemas.microsoft.com/office/powerpoint/2010/main" val="3744023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1353B-E47C-4DB3-91AE-8A6C23A2BEC4}"/>
              </a:ext>
            </a:extLst>
          </p:cNvPr>
          <p:cNvSpPr>
            <a:spLocks noGrp="1"/>
          </p:cNvSpPr>
          <p:nvPr>
            <p:ph type="title"/>
          </p:nvPr>
        </p:nvSpPr>
        <p:spPr/>
        <p:txBody>
          <a:bodyPr/>
          <a:lstStyle/>
          <a:p>
            <a:r>
              <a:rPr lang="de-DE" dirty="0"/>
              <a:t>HPC – Was macht man damit ?</a:t>
            </a:r>
            <a:endParaRPr lang="x-none" dirty="0"/>
          </a:p>
        </p:txBody>
      </p:sp>
      <p:sp>
        <p:nvSpPr>
          <p:cNvPr id="3" name="Content Placeholder 2">
            <a:extLst>
              <a:ext uri="{FF2B5EF4-FFF2-40B4-BE49-F238E27FC236}">
                <a16:creationId xmlns:a16="http://schemas.microsoft.com/office/drawing/2014/main" id="{DB976FF8-A7EF-4B4E-81A2-DC66CBE56885}"/>
              </a:ext>
            </a:extLst>
          </p:cNvPr>
          <p:cNvSpPr>
            <a:spLocks noGrp="1"/>
          </p:cNvSpPr>
          <p:nvPr>
            <p:ph idx="1"/>
          </p:nvPr>
        </p:nvSpPr>
        <p:spPr/>
        <p:txBody>
          <a:bodyPr>
            <a:normAutofit/>
          </a:bodyPr>
          <a:lstStyle/>
          <a:p>
            <a:r>
              <a:rPr lang="de-DE" dirty="0"/>
              <a:t>Wissenschaftlicher Bereich</a:t>
            </a:r>
          </a:p>
          <a:p>
            <a:pPr lvl="1"/>
            <a:r>
              <a:rPr lang="de-DE" dirty="0"/>
              <a:t>Massive parallele Verarbeitung von Daten (z.B. Messdaten)</a:t>
            </a:r>
          </a:p>
          <a:p>
            <a:r>
              <a:rPr lang="de-DE" dirty="0"/>
              <a:t>Kommerzieller Bereich</a:t>
            </a:r>
          </a:p>
          <a:p>
            <a:pPr lvl="1"/>
            <a:r>
              <a:rPr lang="de-DE" dirty="0"/>
              <a:t>Wettervorhersagen</a:t>
            </a:r>
          </a:p>
          <a:p>
            <a:pPr lvl="1"/>
            <a:r>
              <a:rPr lang="de-DE" dirty="0"/>
              <a:t>Chrashtestsimulation</a:t>
            </a:r>
          </a:p>
          <a:p>
            <a:pPr lvl="1"/>
            <a:r>
              <a:rPr lang="de-DE" dirty="0"/>
              <a:t>Strömungssimulation im Flugzeugbau</a:t>
            </a:r>
          </a:p>
          <a:p>
            <a:pPr lvl="1"/>
            <a:r>
              <a:rPr lang="de-DE" dirty="0"/>
              <a:t>Generierung von Animationsfilmen</a:t>
            </a:r>
          </a:p>
          <a:p>
            <a:r>
              <a:rPr lang="de-DE" dirty="0"/>
              <a:t>Software Entwicklung</a:t>
            </a:r>
          </a:p>
          <a:p>
            <a:pPr lvl="1"/>
            <a:r>
              <a:rPr lang="de-DE" dirty="0"/>
              <a:t>Software Tests</a:t>
            </a:r>
          </a:p>
          <a:p>
            <a:pPr marL="457200" lvl="1" indent="0">
              <a:buNone/>
            </a:pPr>
            <a:endParaRPr lang="de-DE" dirty="0"/>
          </a:p>
        </p:txBody>
      </p:sp>
    </p:spTree>
    <p:extLst>
      <p:ext uri="{BB962C8B-B14F-4D97-AF65-F5344CB8AC3E}">
        <p14:creationId xmlns:p14="http://schemas.microsoft.com/office/powerpoint/2010/main" val="263656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AF5B6-6830-412E-9CA8-4B2583FC439A}"/>
              </a:ext>
            </a:extLst>
          </p:cNvPr>
          <p:cNvSpPr>
            <a:spLocks noGrp="1"/>
          </p:cNvSpPr>
          <p:nvPr>
            <p:ph type="title"/>
          </p:nvPr>
        </p:nvSpPr>
        <p:spPr/>
        <p:txBody>
          <a:bodyPr/>
          <a:lstStyle/>
          <a:p>
            <a:r>
              <a:rPr lang="de-DE" dirty="0"/>
              <a:t>Verzeichnis Struktur auf dem Rechner</a:t>
            </a:r>
            <a:endParaRPr lang="x-none" dirty="0"/>
          </a:p>
        </p:txBody>
      </p:sp>
      <p:pic>
        <p:nvPicPr>
          <p:cNvPr id="4" name="Grafik 3"/>
          <p:cNvPicPr>
            <a:picLocks noChangeAspect="1"/>
          </p:cNvPicPr>
          <p:nvPr/>
        </p:nvPicPr>
        <p:blipFill>
          <a:blip r:embed="rId2"/>
          <a:stretch>
            <a:fillRect/>
          </a:stretch>
        </p:blipFill>
        <p:spPr>
          <a:xfrm>
            <a:off x="470752" y="1419451"/>
            <a:ext cx="6170495" cy="5228092"/>
          </a:xfrm>
          <a:prstGeom prst="rect">
            <a:avLst/>
          </a:prstGeom>
        </p:spPr>
      </p:pic>
      <p:sp>
        <p:nvSpPr>
          <p:cNvPr id="8" name="Textfeld 7"/>
          <p:cNvSpPr txBox="1"/>
          <p:nvPr/>
        </p:nvSpPr>
        <p:spPr>
          <a:xfrm>
            <a:off x="6771976" y="1799771"/>
            <a:ext cx="2914772" cy="369332"/>
          </a:xfrm>
          <a:prstGeom prst="rect">
            <a:avLst/>
          </a:prstGeom>
          <a:noFill/>
        </p:spPr>
        <p:txBody>
          <a:bodyPr wrap="none" rtlCol="0">
            <a:spAutoFit/>
          </a:bodyPr>
          <a:lstStyle/>
          <a:p>
            <a:r>
              <a:rPr lang="de-DE" dirty="0"/>
              <a:t>AZ_BATCH_NODE_ROOT_DIR</a:t>
            </a:r>
          </a:p>
        </p:txBody>
      </p:sp>
      <p:sp>
        <p:nvSpPr>
          <p:cNvPr id="15" name="Textfeld 14"/>
          <p:cNvSpPr txBox="1"/>
          <p:nvPr/>
        </p:nvSpPr>
        <p:spPr>
          <a:xfrm>
            <a:off x="6771976" y="2346684"/>
            <a:ext cx="3144451" cy="369332"/>
          </a:xfrm>
          <a:prstGeom prst="rect">
            <a:avLst/>
          </a:prstGeom>
          <a:noFill/>
        </p:spPr>
        <p:txBody>
          <a:bodyPr wrap="none" rtlCol="0">
            <a:spAutoFit/>
          </a:bodyPr>
          <a:lstStyle/>
          <a:p>
            <a:r>
              <a:rPr lang="de-DE" dirty="0"/>
              <a:t>AZ_BATCH_NODE_SHARED_DIR</a:t>
            </a:r>
          </a:p>
        </p:txBody>
      </p:sp>
      <p:sp>
        <p:nvSpPr>
          <p:cNvPr id="16" name="Textfeld 15"/>
          <p:cNvSpPr txBox="1"/>
          <p:nvPr/>
        </p:nvSpPr>
        <p:spPr>
          <a:xfrm>
            <a:off x="6771976" y="2865684"/>
            <a:ext cx="3213957" cy="369332"/>
          </a:xfrm>
          <a:prstGeom prst="rect">
            <a:avLst/>
          </a:prstGeom>
          <a:noFill/>
        </p:spPr>
        <p:txBody>
          <a:bodyPr wrap="none" rtlCol="0">
            <a:spAutoFit/>
          </a:bodyPr>
          <a:lstStyle/>
          <a:p>
            <a:r>
              <a:rPr lang="de-DE" dirty="0"/>
              <a:t>AZ_BATCH_NODE_STARTUP_DIR</a:t>
            </a:r>
          </a:p>
        </p:txBody>
      </p:sp>
      <p:sp>
        <p:nvSpPr>
          <p:cNvPr id="17" name="Textfeld 16"/>
          <p:cNvSpPr txBox="1"/>
          <p:nvPr/>
        </p:nvSpPr>
        <p:spPr>
          <a:xfrm>
            <a:off x="6771976" y="4556599"/>
            <a:ext cx="3231334" cy="369332"/>
          </a:xfrm>
          <a:prstGeom prst="rect">
            <a:avLst/>
          </a:prstGeom>
          <a:noFill/>
        </p:spPr>
        <p:txBody>
          <a:bodyPr wrap="none" rtlCol="0">
            <a:spAutoFit/>
          </a:bodyPr>
          <a:lstStyle/>
          <a:p>
            <a:r>
              <a:rPr lang="de-DE" dirty="0"/>
              <a:t>AZ_BATCH_TASK_WORKING_DIR</a:t>
            </a:r>
          </a:p>
        </p:txBody>
      </p:sp>
      <p:sp>
        <p:nvSpPr>
          <p:cNvPr id="18" name="Textfeld 17"/>
          <p:cNvSpPr txBox="1"/>
          <p:nvPr/>
        </p:nvSpPr>
        <p:spPr>
          <a:xfrm>
            <a:off x="6771976" y="3984449"/>
            <a:ext cx="2163028" cy="369332"/>
          </a:xfrm>
          <a:prstGeom prst="rect">
            <a:avLst/>
          </a:prstGeom>
          <a:noFill/>
        </p:spPr>
        <p:txBody>
          <a:bodyPr wrap="none" rtlCol="0">
            <a:spAutoFit/>
          </a:bodyPr>
          <a:lstStyle/>
          <a:p>
            <a:r>
              <a:rPr lang="de-DE" dirty="0"/>
              <a:t>AZ_BATCH_TASK_DIR</a:t>
            </a:r>
          </a:p>
        </p:txBody>
      </p:sp>
      <p:cxnSp>
        <p:nvCxnSpPr>
          <p:cNvPr id="20" name="Gerader Verbinder 19"/>
          <p:cNvCxnSpPr/>
          <p:nvPr/>
        </p:nvCxnSpPr>
        <p:spPr>
          <a:xfrm>
            <a:off x="3193143" y="4741265"/>
            <a:ext cx="3448104" cy="0"/>
          </a:xfrm>
          <a:prstGeom prst="line">
            <a:avLst/>
          </a:prstGeom>
          <a:ln w="28575">
            <a:prstDash val="sysDot"/>
          </a:ln>
        </p:spPr>
        <p:style>
          <a:lnRef idx="1">
            <a:schemeClr val="dk1"/>
          </a:lnRef>
          <a:fillRef idx="0">
            <a:schemeClr val="dk1"/>
          </a:fillRef>
          <a:effectRef idx="0">
            <a:schemeClr val="dk1"/>
          </a:effectRef>
          <a:fontRef idx="minor">
            <a:schemeClr val="tx1"/>
          </a:fontRef>
        </p:style>
      </p:cxnSp>
      <p:cxnSp>
        <p:nvCxnSpPr>
          <p:cNvPr id="22" name="Gerader Verbinder 21"/>
          <p:cNvCxnSpPr/>
          <p:nvPr/>
        </p:nvCxnSpPr>
        <p:spPr>
          <a:xfrm>
            <a:off x="3744686" y="4169115"/>
            <a:ext cx="2896561" cy="0"/>
          </a:xfrm>
          <a:prstGeom prst="line">
            <a:avLst/>
          </a:prstGeom>
          <a:ln w="28575">
            <a:prstDash val="sysDot"/>
          </a:ln>
        </p:spPr>
        <p:style>
          <a:lnRef idx="1">
            <a:schemeClr val="dk1"/>
          </a:lnRef>
          <a:fillRef idx="0">
            <a:schemeClr val="dk1"/>
          </a:fillRef>
          <a:effectRef idx="0">
            <a:schemeClr val="dk1"/>
          </a:effectRef>
          <a:fontRef idx="minor">
            <a:schemeClr val="tx1"/>
          </a:fontRef>
        </p:style>
      </p:cxnSp>
      <p:cxnSp>
        <p:nvCxnSpPr>
          <p:cNvPr id="24" name="Gerader Verbinder 23"/>
          <p:cNvCxnSpPr/>
          <p:nvPr/>
        </p:nvCxnSpPr>
        <p:spPr>
          <a:xfrm>
            <a:off x="3193143" y="3050350"/>
            <a:ext cx="3448104" cy="0"/>
          </a:xfrm>
          <a:prstGeom prst="line">
            <a:avLst/>
          </a:prstGeom>
          <a:ln w="28575">
            <a:prstDash val="sysDot"/>
          </a:ln>
        </p:spPr>
        <p:style>
          <a:lnRef idx="1">
            <a:schemeClr val="dk1"/>
          </a:lnRef>
          <a:fillRef idx="0">
            <a:schemeClr val="dk1"/>
          </a:fillRef>
          <a:effectRef idx="0">
            <a:schemeClr val="dk1"/>
          </a:effectRef>
          <a:fontRef idx="minor">
            <a:schemeClr val="tx1"/>
          </a:fontRef>
        </p:style>
      </p:cxnSp>
      <p:cxnSp>
        <p:nvCxnSpPr>
          <p:cNvPr id="26" name="Gerader Verbinder 25"/>
          <p:cNvCxnSpPr/>
          <p:nvPr/>
        </p:nvCxnSpPr>
        <p:spPr>
          <a:xfrm>
            <a:off x="3193143" y="2531350"/>
            <a:ext cx="3448104" cy="0"/>
          </a:xfrm>
          <a:prstGeom prst="line">
            <a:avLst/>
          </a:prstGeom>
          <a:ln w="28575">
            <a:prstDash val="sysDot"/>
          </a:ln>
        </p:spPr>
        <p:style>
          <a:lnRef idx="1">
            <a:schemeClr val="dk1"/>
          </a:lnRef>
          <a:fillRef idx="0">
            <a:schemeClr val="dk1"/>
          </a:fillRef>
          <a:effectRef idx="0">
            <a:schemeClr val="dk1"/>
          </a:effectRef>
          <a:fontRef idx="minor">
            <a:schemeClr val="tx1"/>
          </a:fontRef>
        </p:style>
      </p:cxnSp>
      <p:cxnSp>
        <p:nvCxnSpPr>
          <p:cNvPr id="28" name="Gerader Verbinder 27"/>
          <p:cNvCxnSpPr/>
          <p:nvPr/>
        </p:nvCxnSpPr>
        <p:spPr>
          <a:xfrm>
            <a:off x="6096000" y="1984437"/>
            <a:ext cx="545247" cy="0"/>
          </a:xfrm>
          <a:prstGeom prst="line">
            <a:avLst/>
          </a:prstGeom>
          <a:ln w="28575">
            <a:prstDash val="sysDot"/>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23176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Variablen auf dem Rechner</a:t>
            </a:r>
          </a:p>
        </p:txBody>
      </p:sp>
      <p:sp>
        <p:nvSpPr>
          <p:cNvPr id="6" name="Inhaltsplatzhalter 5"/>
          <p:cNvSpPr>
            <a:spLocks noGrp="1"/>
          </p:cNvSpPr>
          <p:nvPr>
            <p:ph idx="1"/>
          </p:nvPr>
        </p:nvSpPr>
        <p:spPr>
          <a:xfrm>
            <a:off x="838200" y="1626779"/>
            <a:ext cx="10515600" cy="4865461"/>
          </a:xfrm>
        </p:spPr>
        <p:txBody>
          <a:bodyPr>
            <a:normAutofit fontScale="55000" lnSpcReduction="20000"/>
          </a:bodyPr>
          <a:lstStyle/>
          <a:p>
            <a:r>
              <a:rPr lang="de-DE" sz="4400" dirty="0"/>
              <a:t>AZ_BATCH_CERTIFICATES_DIR</a:t>
            </a:r>
          </a:p>
          <a:p>
            <a:r>
              <a:rPr lang="de-DE" sz="4400" dirty="0"/>
              <a:t>AZ_BATCH_ACCOUNT_URL</a:t>
            </a:r>
          </a:p>
          <a:p>
            <a:r>
              <a:rPr lang="de-DE" sz="4400" dirty="0"/>
              <a:t>AZ_BATCH_ACCOUNT_NAME</a:t>
            </a:r>
          </a:p>
          <a:p>
            <a:r>
              <a:rPr lang="de-DE" sz="4400" dirty="0"/>
              <a:t>AZ_BATCH_TASK_USER</a:t>
            </a:r>
          </a:p>
          <a:p>
            <a:r>
              <a:rPr lang="de-DE" sz="4400" dirty="0"/>
              <a:t>AZ_BATCH_JOB_ID</a:t>
            </a:r>
          </a:p>
          <a:p>
            <a:r>
              <a:rPr lang="de-DE" sz="4400" dirty="0"/>
              <a:t>AZ_BATCH_NODE_IS_DEDICATED</a:t>
            </a:r>
          </a:p>
          <a:p>
            <a:r>
              <a:rPr lang="de-DE" sz="4400" dirty="0"/>
              <a:t>AZ_BATCH_NODE_ID</a:t>
            </a:r>
          </a:p>
          <a:p>
            <a:r>
              <a:rPr lang="de-DE" sz="4400" dirty="0"/>
              <a:t>AZ_BATCH_POOL_ID</a:t>
            </a:r>
          </a:p>
          <a:p>
            <a:r>
              <a:rPr lang="de-DE" sz="4400" dirty="0"/>
              <a:t>AZ_BATCH_TASK_ID</a:t>
            </a:r>
          </a:p>
          <a:p>
            <a:r>
              <a:rPr lang="de-DE" sz="4400" dirty="0"/>
              <a:t>AZ_BATCH_ACCOUNT_NAME</a:t>
            </a:r>
          </a:p>
          <a:p>
            <a:r>
              <a:rPr lang="de-DE" sz="4400" dirty="0"/>
              <a:t>AZ_BATCH_TASK_USER_IDENTITY</a:t>
            </a:r>
          </a:p>
          <a:p>
            <a:r>
              <a:rPr lang="de-DE" sz="4400" dirty="0"/>
              <a:t>AZ_BATCH_TASK_USER</a:t>
            </a:r>
          </a:p>
          <a:p>
            <a:r>
              <a:rPr lang="de-DE" dirty="0"/>
              <a:t>... </a:t>
            </a:r>
          </a:p>
          <a:p>
            <a:endParaRPr lang="de-DE" dirty="0"/>
          </a:p>
        </p:txBody>
      </p:sp>
      <p:sp>
        <p:nvSpPr>
          <p:cNvPr id="3" name="TextBox 2">
            <a:extLst>
              <a:ext uri="{FF2B5EF4-FFF2-40B4-BE49-F238E27FC236}">
                <a16:creationId xmlns:a16="http://schemas.microsoft.com/office/drawing/2014/main" id="{2137F08D-9098-43BA-88D7-5529DC395898}"/>
              </a:ext>
            </a:extLst>
          </p:cNvPr>
          <p:cNvSpPr txBox="1"/>
          <p:nvPr/>
        </p:nvSpPr>
        <p:spPr>
          <a:xfrm>
            <a:off x="1255486" y="6492240"/>
            <a:ext cx="9541586" cy="646331"/>
          </a:xfrm>
          <a:prstGeom prst="rect">
            <a:avLst/>
          </a:prstGeom>
          <a:noFill/>
        </p:spPr>
        <p:txBody>
          <a:bodyPr wrap="none" rtlCol="0">
            <a:spAutoFit/>
          </a:bodyPr>
          <a:lstStyle/>
          <a:p>
            <a:r>
              <a:rPr lang="de-DE" dirty="0"/>
              <a:t>(siehe https://docs.microsoft.com/de-de/azure/batch/batch-compute-node-environment-variables)</a:t>
            </a:r>
          </a:p>
          <a:p>
            <a:endParaRPr lang="LID4096" dirty="0"/>
          </a:p>
        </p:txBody>
      </p:sp>
      <p:sp>
        <p:nvSpPr>
          <p:cNvPr id="5" name="TextBox 4">
            <a:extLst>
              <a:ext uri="{FF2B5EF4-FFF2-40B4-BE49-F238E27FC236}">
                <a16:creationId xmlns:a16="http://schemas.microsoft.com/office/drawing/2014/main" id="{28BED148-5A98-4863-89A3-EBC18B1982B3}"/>
              </a:ext>
            </a:extLst>
          </p:cNvPr>
          <p:cNvSpPr txBox="1"/>
          <p:nvPr/>
        </p:nvSpPr>
        <p:spPr>
          <a:xfrm>
            <a:off x="6597162" y="2792438"/>
            <a:ext cx="4771292" cy="646331"/>
          </a:xfrm>
          <a:prstGeom prst="rect">
            <a:avLst/>
          </a:prstGeom>
          <a:noFill/>
        </p:spPr>
        <p:txBody>
          <a:bodyPr wrap="square" rtlCol="0">
            <a:spAutoFit/>
          </a:bodyPr>
          <a:lstStyle/>
          <a:p>
            <a:r>
              <a:rPr lang="de-DE" b="1" dirty="0"/>
              <a:t>Man kann auch eigene Umgebungsvaribalen setzen !</a:t>
            </a:r>
            <a:endParaRPr lang="LID4096" b="1" dirty="0"/>
          </a:p>
        </p:txBody>
      </p:sp>
    </p:spTree>
    <p:extLst>
      <p:ext uri="{BB962C8B-B14F-4D97-AF65-F5344CB8AC3E}">
        <p14:creationId xmlns:p14="http://schemas.microsoft.com/office/powerpoint/2010/main" val="392500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31EFF-D7C4-4822-92E5-7FFCCE31D164}"/>
              </a:ext>
            </a:extLst>
          </p:cNvPr>
          <p:cNvSpPr>
            <a:spLocks noGrp="1"/>
          </p:cNvSpPr>
          <p:nvPr>
            <p:ph type="title"/>
          </p:nvPr>
        </p:nvSpPr>
        <p:spPr>
          <a:xfrm rot="16200000">
            <a:off x="-4461519" y="709637"/>
            <a:ext cx="10515600" cy="1325562"/>
          </a:xfrm>
        </p:spPr>
        <p:txBody>
          <a:bodyPr/>
          <a:lstStyle/>
          <a:p>
            <a:r>
              <a:rPr lang="de-DE" dirty="0"/>
              <a:t>Tools... Das Azu</a:t>
            </a:r>
            <a:r>
              <a:rPr lang="en-US" dirty="0"/>
              <a:t>re Portal</a:t>
            </a:r>
            <a:endParaRPr lang="LID4096" dirty="0"/>
          </a:p>
        </p:txBody>
      </p:sp>
      <p:pic>
        <p:nvPicPr>
          <p:cNvPr id="4" name="Picture 3">
            <a:extLst>
              <a:ext uri="{FF2B5EF4-FFF2-40B4-BE49-F238E27FC236}">
                <a16:creationId xmlns:a16="http://schemas.microsoft.com/office/drawing/2014/main" id="{1BBF8936-83B6-4E0E-94E1-954A5FFE5DCE}"/>
              </a:ext>
            </a:extLst>
          </p:cNvPr>
          <p:cNvPicPr>
            <a:picLocks noChangeAspect="1"/>
          </p:cNvPicPr>
          <p:nvPr/>
        </p:nvPicPr>
        <p:blipFill>
          <a:blip r:embed="rId2"/>
          <a:stretch>
            <a:fillRect/>
          </a:stretch>
        </p:blipFill>
        <p:spPr>
          <a:xfrm>
            <a:off x="2125785" y="95684"/>
            <a:ext cx="9752185" cy="6666631"/>
          </a:xfrm>
          <a:prstGeom prst="rect">
            <a:avLst/>
          </a:prstGeom>
        </p:spPr>
      </p:pic>
    </p:spTree>
    <p:extLst>
      <p:ext uri="{BB962C8B-B14F-4D97-AF65-F5344CB8AC3E}">
        <p14:creationId xmlns:p14="http://schemas.microsoft.com/office/powerpoint/2010/main" val="39652047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03D5D-650C-4B65-9473-251E2B5C1C43}"/>
              </a:ext>
            </a:extLst>
          </p:cNvPr>
          <p:cNvSpPr>
            <a:spLocks noGrp="1"/>
          </p:cNvSpPr>
          <p:nvPr>
            <p:ph type="title"/>
          </p:nvPr>
        </p:nvSpPr>
        <p:spPr>
          <a:xfrm rot="16200000">
            <a:off x="-4531857" y="841111"/>
            <a:ext cx="10515600" cy="1325562"/>
          </a:xfrm>
        </p:spPr>
        <p:txBody>
          <a:bodyPr/>
          <a:lstStyle/>
          <a:p>
            <a:r>
              <a:rPr lang="de-DE" dirty="0"/>
              <a:t>Tools ... Batch Explorer </a:t>
            </a:r>
            <a:r>
              <a:rPr lang="de-DE" sz="3200" dirty="0"/>
              <a:t>(https://azure.github.io/BatchExplorer/)</a:t>
            </a:r>
            <a:endParaRPr lang="LID4096" dirty="0"/>
          </a:p>
        </p:txBody>
      </p:sp>
      <p:pic>
        <p:nvPicPr>
          <p:cNvPr id="4" name="Picture 3">
            <a:extLst>
              <a:ext uri="{FF2B5EF4-FFF2-40B4-BE49-F238E27FC236}">
                <a16:creationId xmlns:a16="http://schemas.microsoft.com/office/drawing/2014/main" id="{B82F0384-F881-41D1-BF7C-2C3E5207E8BA}"/>
              </a:ext>
            </a:extLst>
          </p:cNvPr>
          <p:cNvPicPr>
            <a:picLocks noChangeAspect="1"/>
          </p:cNvPicPr>
          <p:nvPr/>
        </p:nvPicPr>
        <p:blipFill>
          <a:blip r:embed="rId3"/>
          <a:stretch>
            <a:fillRect/>
          </a:stretch>
        </p:blipFill>
        <p:spPr>
          <a:xfrm>
            <a:off x="2062569" y="116393"/>
            <a:ext cx="9840261" cy="6625214"/>
          </a:xfrm>
          <a:prstGeom prst="rect">
            <a:avLst/>
          </a:prstGeom>
        </p:spPr>
      </p:pic>
    </p:spTree>
    <p:extLst>
      <p:ext uri="{BB962C8B-B14F-4D97-AF65-F5344CB8AC3E}">
        <p14:creationId xmlns:p14="http://schemas.microsoft.com/office/powerpoint/2010/main" val="12205811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D6D0F-1A03-4669-A8E6-C416CD38030A}"/>
              </a:ext>
            </a:extLst>
          </p:cNvPr>
          <p:cNvSpPr>
            <a:spLocks noGrp="1"/>
          </p:cNvSpPr>
          <p:nvPr>
            <p:ph type="title"/>
          </p:nvPr>
        </p:nvSpPr>
        <p:spPr/>
        <p:txBody>
          <a:bodyPr/>
          <a:lstStyle/>
          <a:p>
            <a:r>
              <a:rPr lang="de-DE" dirty="0"/>
              <a:t>Start Task</a:t>
            </a:r>
            <a:endParaRPr lang="LID4096" dirty="0"/>
          </a:p>
        </p:txBody>
      </p:sp>
      <p:sp>
        <p:nvSpPr>
          <p:cNvPr id="3" name="Content Placeholder 2">
            <a:extLst>
              <a:ext uri="{FF2B5EF4-FFF2-40B4-BE49-F238E27FC236}">
                <a16:creationId xmlns:a16="http://schemas.microsoft.com/office/drawing/2014/main" id="{0236F2AF-31D3-4C17-8254-7C6B8D73844D}"/>
              </a:ext>
            </a:extLst>
          </p:cNvPr>
          <p:cNvSpPr>
            <a:spLocks noGrp="1"/>
          </p:cNvSpPr>
          <p:nvPr>
            <p:ph idx="1"/>
          </p:nvPr>
        </p:nvSpPr>
        <p:spPr/>
        <p:txBody>
          <a:bodyPr/>
          <a:lstStyle/>
          <a:p>
            <a:r>
              <a:rPr lang="de-DE" dirty="0"/>
              <a:t>Beim Erstellen eines Pools kann ein Start Task angegeben werden, der z.B. Den Computeknoten initialisiert bevor die anderen Tasks laufen.</a:t>
            </a:r>
          </a:p>
        </p:txBody>
      </p:sp>
      <p:pic>
        <p:nvPicPr>
          <p:cNvPr id="5" name="Picture 4">
            <a:extLst>
              <a:ext uri="{FF2B5EF4-FFF2-40B4-BE49-F238E27FC236}">
                <a16:creationId xmlns:a16="http://schemas.microsoft.com/office/drawing/2014/main" id="{323F8091-93F9-4E67-AA41-6DAA4228261C}"/>
              </a:ext>
            </a:extLst>
          </p:cNvPr>
          <p:cNvPicPr>
            <a:picLocks noChangeAspect="1"/>
          </p:cNvPicPr>
          <p:nvPr/>
        </p:nvPicPr>
        <p:blipFill>
          <a:blip r:embed="rId3"/>
          <a:stretch>
            <a:fillRect/>
          </a:stretch>
        </p:blipFill>
        <p:spPr>
          <a:xfrm>
            <a:off x="940767" y="2805110"/>
            <a:ext cx="9592005" cy="3947034"/>
          </a:xfrm>
          <a:prstGeom prst="rect">
            <a:avLst/>
          </a:prstGeom>
        </p:spPr>
      </p:pic>
      <p:sp>
        <p:nvSpPr>
          <p:cNvPr id="6" name="Rectangle 5">
            <a:extLst>
              <a:ext uri="{FF2B5EF4-FFF2-40B4-BE49-F238E27FC236}">
                <a16:creationId xmlns:a16="http://schemas.microsoft.com/office/drawing/2014/main" id="{1D54766F-6FC7-468E-BE45-7F0BD9E27F43}"/>
              </a:ext>
            </a:extLst>
          </p:cNvPr>
          <p:cNvSpPr/>
          <p:nvPr/>
        </p:nvSpPr>
        <p:spPr>
          <a:xfrm>
            <a:off x="1117599" y="4484434"/>
            <a:ext cx="9238343" cy="1695703"/>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51807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Application Package (Anwendungspakete)</a:t>
            </a:r>
          </a:p>
        </p:txBody>
      </p:sp>
      <p:sp>
        <p:nvSpPr>
          <p:cNvPr id="3" name="Inhaltsplatzhalter 2"/>
          <p:cNvSpPr>
            <a:spLocks noGrp="1"/>
          </p:cNvSpPr>
          <p:nvPr>
            <p:ph idx="1"/>
          </p:nvPr>
        </p:nvSpPr>
        <p:spPr/>
        <p:txBody>
          <a:bodyPr>
            <a:normAutofit/>
          </a:bodyPr>
          <a:lstStyle/>
          <a:p>
            <a:r>
              <a:rPr lang="de-DE" dirty="0"/>
              <a:t>Sie können Anwendungspakete für die Bereitstellung auf den </a:t>
            </a:r>
            <a:r>
              <a:rPr lang="de-DE" dirty="0" err="1"/>
              <a:t>Computeknoten</a:t>
            </a:r>
            <a:r>
              <a:rPr lang="de-DE" dirty="0"/>
              <a:t> im Pool festlegen. </a:t>
            </a:r>
          </a:p>
          <a:p>
            <a:r>
              <a:rPr lang="de-DE" dirty="0"/>
              <a:t>Anwendungspakete bieten eine vereinfachte Bereitstellung und Versionsverwaltung der Anwendungen, die von Ihren Tasks ausgeführt werden. </a:t>
            </a:r>
          </a:p>
          <a:p>
            <a:r>
              <a:rPr lang="de-DE" dirty="0"/>
              <a:t>Die Anwendungspakete, die Sie für einen Pool angeben, werden auf jedem Knoten installiert, der dem Pool hinzugefügt wird, sowie wenn der Knoten neu gestartet oder ein </a:t>
            </a:r>
            <a:r>
              <a:rPr lang="de-DE" dirty="0" err="1"/>
              <a:t>Reimaging</a:t>
            </a:r>
            <a:r>
              <a:rPr lang="de-DE" dirty="0"/>
              <a:t> durchgeführt wird.</a:t>
            </a:r>
          </a:p>
        </p:txBody>
      </p:sp>
      <p:sp>
        <p:nvSpPr>
          <p:cNvPr id="4" name="Textfeld 3"/>
          <p:cNvSpPr txBox="1"/>
          <p:nvPr/>
        </p:nvSpPr>
        <p:spPr>
          <a:xfrm>
            <a:off x="475343" y="6176963"/>
            <a:ext cx="10337800" cy="369332"/>
          </a:xfrm>
          <a:prstGeom prst="rect">
            <a:avLst/>
          </a:prstGeom>
          <a:noFill/>
        </p:spPr>
        <p:txBody>
          <a:bodyPr wrap="square" rtlCol="0">
            <a:spAutoFit/>
          </a:bodyPr>
          <a:lstStyle/>
          <a:p>
            <a:r>
              <a:rPr lang="de-DE" dirty="0"/>
              <a:t>Source: https://docs.microsoft.com/de-de/azure/batch/batch-api-basics#application-packages </a:t>
            </a:r>
          </a:p>
        </p:txBody>
      </p:sp>
    </p:spTree>
    <p:extLst>
      <p:ext uri="{BB962C8B-B14F-4D97-AF65-F5344CB8AC3E}">
        <p14:creationId xmlns:p14="http://schemas.microsoft.com/office/powerpoint/2010/main" val="223919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43413-8BBB-4CD4-91C6-39D380A47C9E}"/>
              </a:ext>
            </a:extLst>
          </p:cNvPr>
          <p:cNvSpPr>
            <a:spLocks noGrp="1"/>
          </p:cNvSpPr>
          <p:nvPr>
            <p:ph type="title"/>
          </p:nvPr>
        </p:nvSpPr>
        <p:spPr/>
        <p:txBody>
          <a:bodyPr/>
          <a:lstStyle/>
          <a:p>
            <a:r>
              <a:rPr lang="de-DE" dirty="0"/>
              <a:t>Pool - Skalierung</a:t>
            </a:r>
            <a:endParaRPr lang="x-none" dirty="0"/>
          </a:p>
        </p:txBody>
      </p:sp>
      <p:sp>
        <p:nvSpPr>
          <p:cNvPr id="3" name="Content Placeholder 2">
            <a:extLst>
              <a:ext uri="{FF2B5EF4-FFF2-40B4-BE49-F238E27FC236}">
                <a16:creationId xmlns:a16="http://schemas.microsoft.com/office/drawing/2014/main" id="{2FBDFFD1-E3D0-4E3D-B69C-864C06CA9503}"/>
              </a:ext>
            </a:extLst>
          </p:cNvPr>
          <p:cNvSpPr>
            <a:spLocks noGrp="1"/>
          </p:cNvSpPr>
          <p:nvPr>
            <p:ph idx="1"/>
          </p:nvPr>
        </p:nvSpPr>
        <p:spPr/>
        <p:txBody>
          <a:bodyPr>
            <a:normAutofit lnSpcReduction="10000"/>
          </a:bodyPr>
          <a:lstStyle/>
          <a:p>
            <a:r>
              <a:rPr lang="de-DE" sz="3200" dirty="0"/>
              <a:t>Es benutzt die Automatische Skalierung von VM‘s, welche es in Azure gibt.</a:t>
            </a:r>
          </a:p>
          <a:p>
            <a:r>
              <a:rPr lang="de-DE" sz="3200" dirty="0"/>
              <a:t>Eine Skalierungsformel kann auf den folgenden Metriken basieren:</a:t>
            </a:r>
          </a:p>
          <a:p>
            <a:pPr lvl="1"/>
            <a:r>
              <a:rPr lang="de-DE" sz="2800" b="1" dirty="0" err="1"/>
              <a:t>Zeitmetriken</a:t>
            </a:r>
            <a:r>
              <a:rPr lang="de-DE" sz="2800" dirty="0"/>
              <a:t> : Basieren auf Statistiken, die alle fünf Minuten für die angegebene Anzahl von Stunden erfasst werden.</a:t>
            </a:r>
          </a:p>
          <a:p>
            <a:pPr lvl="1"/>
            <a:r>
              <a:rPr lang="de-DE" sz="2800" b="1" dirty="0" err="1"/>
              <a:t>Ressourcenmetriken</a:t>
            </a:r>
            <a:r>
              <a:rPr lang="de-DE" sz="2800" dirty="0"/>
              <a:t> : Basieren auf CPU-Auslastung, Bandbreitenauslastung, Speicherauslastung und Knotenanzahl.</a:t>
            </a:r>
          </a:p>
          <a:p>
            <a:pPr lvl="1"/>
            <a:r>
              <a:rPr lang="de-DE" sz="2800" b="1" dirty="0"/>
              <a:t>Taskmetriken</a:t>
            </a:r>
            <a:r>
              <a:rPr lang="de-DE" sz="2800" dirty="0"/>
              <a:t>: Basieren auf dem Taskstatus – beispielsweise </a:t>
            </a:r>
            <a:r>
              <a:rPr lang="de-DE" sz="2800" i="1" dirty="0"/>
              <a:t>Aktiv</a:t>
            </a:r>
            <a:r>
              <a:rPr lang="de-DE" sz="2800" dirty="0"/>
              <a:t> (in der Warteschlange), </a:t>
            </a:r>
            <a:r>
              <a:rPr lang="de-DE" sz="2800" i="1" dirty="0"/>
              <a:t>Wird ausgeführt</a:t>
            </a:r>
            <a:r>
              <a:rPr lang="de-DE" sz="2800" dirty="0"/>
              <a:t> oder </a:t>
            </a:r>
            <a:r>
              <a:rPr lang="de-DE" sz="2800" i="1" dirty="0"/>
              <a:t>Abgeschlossen</a:t>
            </a:r>
            <a:r>
              <a:rPr lang="de-DE" sz="2800" dirty="0"/>
              <a:t>.</a:t>
            </a:r>
          </a:p>
        </p:txBody>
      </p:sp>
    </p:spTree>
    <p:extLst>
      <p:ext uri="{BB962C8B-B14F-4D97-AF65-F5344CB8AC3E}">
        <p14:creationId xmlns:p14="http://schemas.microsoft.com/office/powerpoint/2010/main" val="428651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67E7C-22D5-4E87-8803-06C41A794025}"/>
              </a:ext>
            </a:extLst>
          </p:cNvPr>
          <p:cNvSpPr>
            <a:spLocks noGrp="1"/>
          </p:cNvSpPr>
          <p:nvPr>
            <p:ph type="title"/>
          </p:nvPr>
        </p:nvSpPr>
        <p:spPr/>
        <p:txBody>
          <a:bodyPr/>
          <a:lstStyle/>
          <a:p>
            <a:r>
              <a:rPr lang="de-DE" dirty="0"/>
              <a:t>Mehrere Tasks gleichzeitig auf einem Computeknoten</a:t>
            </a:r>
            <a:endParaRPr lang="LID4096" dirty="0"/>
          </a:p>
        </p:txBody>
      </p:sp>
      <p:sp>
        <p:nvSpPr>
          <p:cNvPr id="3" name="Content Placeholder 2">
            <a:extLst>
              <a:ext uri="{FF2B5EF4-FFF2-40B4-BE49-F238E27FC236}">
                <a16:creationId xmlns:a16="http://schemas.microsoft.com/office/drawing/2014/main" id="{5B170C46-F566-4E7A-B13E-CD486C91DA84}"/>
              </a:ext>
            </a:extLst>
          </p:cNvPr>
          <p:cNvSpPr>
            <a:spLocks noGrp="1"/>
          </p:cNvSpPr>
          <p:nvPr>
            <p:ph idx="1"/>
          </p:nvPr>
        </p:nvSpPr>
        <p:spPr/>
        <p:txBody>
          <a:bodyPr/>
          <a:lstStyle/>
          <a:p>
            <a:r>
              <a:rPr lang="de-DE" dirty="0"/>
              <a:t>Per Default immer nur einer.</a:t>
            </a:r>
          </a:p>
          <a:p>
            <a:r>
              <a:rPr lang="de-DE" dirty="0"/>
              <a:t>Kann aber erhöht werden.</a:t>
            </a:r>
          </a:p>
          <a:p>
            <a:r>
              <a:rPr lang="de-DE" dirty="0"/>
              <a:t>Sie können auch einen </a:t>
            </a:r>
            <a:r>
              <a:rPr lang="de-DE" i="1" dirty="0"/>
              <a:t>Fülltyp</a:t>
            </a:r>
            <a:r>
              <a:rPr lang="de-DE" dirty="0"/>
              <a:t> angeben. </a:t>
            </a:r>
          </a:p>
          <a:p>
            <a:pPr lvl="1"/>
            <a:r>
              <a:rPr lang="de-DE" dirty="0"/>
              <a:t>Dieser legt fest, ob Batch die Tasks gleichmäßig auf alle Knoten eines Pools verteilt oder jeden Knoten mit der maximalen Anzahl von Tasks auffüllt, bevor Tasks einem weiteren Knoten zugewiesen werden.</a:t>
            </a:r>
            <a:endParaRPr lang="LID4096" dirty="0"/>
          </a:p>
        </p:txBody>
      </p:sp>
    </p:spTree>
    <p:extLst>
      <p:ext uri="{BB962C8B-B14F-4D97-AF65-F5344CB8AC3E}">
        <p14:creationId xmlns:p14="http://schemas.microsoft.com/office/powerpoint/2010/main" val="1141849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Task Kommunikation</a:t>
            </a:r>
          </a:p>
        </p:txBody>
      </p:sp>
      <p:sp>
        <p:nvSpPr>
          <p:cNvPr id="3" name="Inhaltsplatzhalter 2"/>
          <p:cNvSpPr>
            <a:spLocks noGrp="1"/>
          </p:cNvSpPr>
          <p:nvPr>
            <p:ph idx="1"/>
          </p:nvPr>
        </p:nvSpPr>
        <p:spPr/>
        <p:txBody>
          <a:bodyPr/>
          <a:lstStyle/>
          <a:p>
            <a:r>
              <a:rPr lang="de-DE" dirty="0"/>
              <a:t>Microsoft MPI (Siehe </a:t>
            </a:r>
            <a:r>
              <a:rPr lang="de-DE" dirty="0">
                <a:hlinkClick r:id="rId3"/>
              </a:rPr>
              <a:t>Link</a:t>
            </a:r>
            <a:r>
              <a:rPr lang="de-DE" dirty="0"/>
              <a:t>)</a:t>
            </a:r>
          </a:p>
          <a:p>
            <a:r>
              <a:rPr lang="de-DE" dirty="0"/>
              <a:t>Sie können einen Pool zum Zulassen der </a:t>
            </a:r>
            <a:r>
              <a:rPr lang="de-DE" b="1" dirty="0"/>
              <a:t>Kommunikation zwischen Knoten</a:t>
            </a:r>
            <a:r>
              <a:rPr lang="de-DE" dirty="0"/>
              <a:t> konfigurieren, sodass Knoten in einem Pool zur Laufzeit miteinander kommunizieren können.</a:t>
            </a:r>
          </a:p>
          <a:p>
            <a:endParaRPr lang="de-DE" dirty="0"/>
          </a:p>
        </p:txBody>
      </p:sp>
      <p:grpSp>
        <p:nvGrpSpPr>
          <p:cNvPr id="6" name="Group 5">
            <a:extLst>
              <a:ext uri="{FF2B5EF4-FFF2-40B4-BE49-F238E27FC236}">
                <a16:creationId xmlns:a16="http://schemas.microsoft.com/office/drawing/2014/main" id="{62329206-D459-414B-A224-6515F92F434F}"/>
              </a:ext>
            </a:extLst>
          </p:cNvPr>
          <p:cNvGrpSpPr/>
          <p:nvPr/>
        </p:nvGrpSpPr>
        <p:grpSpPr>
          <a:xfrm>
            <a:off x="555663" y="2348404"/>
            <a:ext cx="10887075" cy="3686175"/>
            <a:chOff x="473652" y="2992681"/>
            <a:chExt cx="10887075" cy="3686175"/>
          </a:xfrm>
        </p:grpSpPr>
        <p:pic>
          <p:nvPicPr>
            <p:cNvPr id="4" name="Picture 3">
              <a:extLst>
                <a:ext uri="{FF2B5EF4-FFF2-40B4-BE49-F238E27FC236}">
                  <a16:creationId xmlns:a16="http://schemas.microsoft.com/office/drawing/2014/main" id="{E3817CC8-1B38-4318-AF3E-1006ACADAB1D}"/>
                </a:ext>
              </a:extLst>
            </p:cNvPr>
            <p:cNvPicPr>
              <a:picLocks noChangeAspect="1"/>
            </p:cNvPicPr>
            <p:nvPr/>
          </p:nvPicPr>
          <p:blipFill>
            <a:blip r:embed="rId4"/>
            <a:stretch>
              <a:fillRect/>
            </a:stretch>
          </p:blipFill>
          <p:spPr>
            <a:xfrm>
              <a:off x="473652" y="2992681"/>
              <a:ext cx="10887075" cy="3686175"/>
            </a:xfrm>
            <a:prstGeom prst="rect">
              <a:avLst/>
            </a:prstGeom>
          </p:spPr>
        </p:pic>
        <p:sp>
          <p:nvSpPr>
            <p:cNvPr id="5" name="Rectangle 4">
              <a:extLst>
                <a:ext uri="{FF2B5EF4-FFF2-40B4-BE49-F238E27FC236}">
                  <a16:creationId xmlns:a16="http://schemas.microsoft.com/office/drawing/2014/main" id="{302F0D56-3E13-431E-A542-2E5C1FEA7162}"/>
                </a:ext>
              </a:extLst>
            </p:cNvPr>
            <p:cNvSpPr/>
            <p:nvPr/>
          </p:nvSpPr>
          <p:spPr>
            <a:xfrm>
              <a:off x="562707" y="5322277"/>
              <a:ext cx="9573847" cy="995338"/>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LID4096"/>
            </a:p>
          </p:txBody>
        </p:sp>
      </p:grpSp>
    </p:spTree>
    <p:extLst>
      <p:ext uri="{BB962C8B-B14F-4D97-AF65-F5344CB8AC3E}">
        <p14:creationId xmlns:p14="http://schemas.microsoft.com/office/powerpoint/2010/main" val="427762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E5CD6-701E-4BD5-A41F-236DAF7CD483}"/>
              </a:ext>
            </a:extLst>
          </p:cNvPr>
          <p:cNvSpPr>
            <a:spLocks noGrp="1"/>
          </p:cNvSpPr>
          <p:nvPr>
            <p:ph type="title"/>
          </p:nvPr>
        </p:nvSpPr>
        <p:spPr/>
        <p:txBody>
          <a:bodyPr/>
          <a:lstStyle/>
          <a:p>
            <a:r>
              <a:rPr lang="de-DE" dirty="0"/>
              <a:t>User Subscription</a:t>
            </a:r>
            <a:endParaRPr lang="LID4096" dirty="0"/>
          </a:p>
        </p:txBody>
      </p:sp>
      <p:sp>
        <p:nvSpPr>
          <p:cNvPr id="3" name="Content Placeholder 2">
            <a:extLst>
              <a:ext uri="{FF2B5EF4-FFF2-40B4-BE49-F238E27FC236}">
                <a16:creationId xmlns:a16="http://schemas.microsoft.com/office/drawing/2014/main" id="{47A13B08-300D-4F9D-846B-E4A78B0AC995}"/>
              </a:ext>
            </a:extLst>
          </p:cNvPr>
          <p:cNvSpPr>
            <a:spLocks noGrp="1"/>
          </p:cNvSpPr>
          <p:nvPr>
            <p:ph idx="1"/>
          </p:nvPr>
        </p:nvSpPr>
        <p:spPr/>
        <p:txBody>
          <a:bodyPr/>
          <a:lstStyle/>
          <a:p>
            <a:r>
              <a:rPr lang="de-DE" dirty="0"/>
              <a:t>Wird verwendet, wenn bereits reservierte Azure VM‘s für Pools verwendet werden sollen.</a:t>
            </a:r>
          </a:p>
          <a:p>
            <a:r>
              <a:rPr lang="de-DE" dirty="0"/>
              <a:t>Dazu muss das Abonnement in Azure Batch registriert werden und dieses einer Azure Key-Vault zugeordnet sein.</a:t>
            </a:r>
          </a:p>
        </p:txBody>
      </p:sp>
      <p:sp>
        <p:nvSpPr>
          <p:cNvPr id="4" name="TextBox 3">
            <a:extLst>
              <a:ext uri="{FF2B5EF4-FFF2-40B4-BE49-F238E27FC236}">
                <a16:creationId xmlns:a16="http://schemas.microsoft.com/office/drawing/2014/main" id="{AD5C032A-1729-4181-90CE-C5CB55301699}"/>
              </a:ext>
            </a:extLst>
          </p:cNvPr>
          <p:cNvSpPr txBox="1"/>
          <p:nvPr/>
        </p:nvSpPr>
        <p:spPr>
          <a:xfrm>
            <a:off x="478972" y="6066971"/>
            <a:ext cx="6955622" cy="369332"/>
          </a:xfrm>
          <a:prstGeom prst="rect">
            <a:avLst/>
          </a:prstGeom>
          <a:noFill/>
        </p:spPr>
        <p:txBody>
          <a:bodyPr wrap="none" rtlCol="0">
            <a:spAutoFit/>
          </a:bodyPr>
          <a:lstStyle/>
          <a:p>
            <a:r>
              <a:rPr lang="de-DE" dirty="0"/>
              <a:t>Source: https://docs.microsoft.com/de-de/azure/batch/batch-api-basics</a:t>
            </a:r>
            <a:endParaRPr lang="LID4096" dirty="0"/>
          </a:p>
        </p:txBody>
      </p:sp>
    </p:spTree>
    <p:extLst>
      <p:ext uri="{BB962C8B-B14F-4D97-AF65-F5344CB8AC3E}">
        <p14:creationId xmlns:p14="http://schemas.microsoft.com/office/powerpoint/2010/main" val="308388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Weitere</a:t>
            </a:r>
            <a:r>
              <a:rPr lang="en-US" dirty="0"/>
              <a:t> </a:t>
            </a:r>
            <a:r>
              <a:rPr lang="en-US" dirty="0" err="1"/>
              <a:t>Möglichkeiten</a:t>
            </a:r>
            <a:r>
              <a:rPr lang="en-US" dirty="0"/>
              <a:t>…</a:t>
            </a:r>
            <a:endParaRPr lang="de-DE" dirty="0"/>
          </a:p>
        </p:txBody>
      </p:sp>
      <p:sp>
        <p:nvSpPr>
          <p:cNvPr id="3" name="Inhaltsplatzhalter 2"/>
          <p:cNvSpPr>
            <a:spLocks noGrp="1"/>
          </p:cNvSpPr>
          <p:nvPr>
            <p:ph idx="1"/>
          </p:nvPr>
        </p:nvSpPr>
        <p:spPr/>
        <p:txBody>
          <a:bodyPr/>
          <a:lstStyle/>
          <a:p>
            <a:r>
              <a:rPr lang="de-DE" dirty="0"/>
              <a:t>Entwickler können Batch als Plattformdienst verwenden, um SaaS-Anwendungen oder Client-Apps zu erstellen, für die große Mengen von Ausführungen erforderlich sind.</a:t>
            </a:r>
          </a:p>
          <a:p>
            <a:r>
              <a:rPr lang="de-DE" dirty="0"/>
              <a:t>Erstellen Sie mit Batch beispielsweise einen Dienst zum Ausführen einer Monte Carlo-Risikosimulation für ein Dienstleistungs- unternehmen oder einen Dienst zum Verarbeiten einer großen Zahl von Bildern.</a:t>
            </a:r>
          </a:p>
        </p:txBody>
      </p:sp>
    </p:spTree>
    <p:extLst>
      <p:ext uri="{BB962C8B-B14F-4D97-AF65-F5344CB8AC3E}">
        <p14:creationId xmlns:p14="http://schemas.microsoft.com/office/powerpoint/2010/main" val="232703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9ED29-8383-41E9-B6E0-0C39A4C64017}"/>
              </a:ext>
            </a:extLst>
          </p:cNvPr>
          <p:cNvSpPr>
            <a:spLocks noGrp="1"/>
          </p:cNvSpPr>
          <p:nvPr>
            <p:ph type="title"/>
          </p:nvPr>
        </p:nvSpPr>
        <p:spPr/>
        <p:txBody>
          <a:bodyPr/>
          <a:lstStyle/>
          <a:p>
            <a:r>
              <a:rPr lang="de-DE" dirty="0"/>
              <a:t>VM‘s</a:t>
            </a:r>
            <a:endParaRPr lang="x-none" dirty="0"/>
          </a:p>
        </p:txBody>
      </p:sp>
      <p:sp>
        <p:nvSpPr>
          <p:cNvPr id="3" name="Content Placeholder 2">
            <a:extLst>
              <a:ext uri="{FF2B5EF4-FFF2-40B4-BE49-F238E27FC236}">
                <a16:creationId xmlns:a16="http://schemas.microsoft.com/office/drawing/2014/main" id="{713FD9BC-3B29-4A5F-9F7B-A49AB194DFA8}"/>
              </a:ext>
            </a:extLst>
          </p:cNvPr>
          <p:cNvSpPr>
            <a:spLocks noGrp="1"/>
          </p:cNvSpPr>
          <p:nvPr>
            <p:ph idx="1"/>
          </p:nvPr>
        </p:nvSpPr>
        <p:spPr/>
        <p:txBody>
          <a:bodyPr>
            <a:normAutofit lnSpcReduction="10000"/>
          </a:bodyPr>
          <a:lstStyle/>
          <a:p>
            <a:r>
              <a:rPr lang="de-DE" dirty="0"/>
              <a:t>OS</a:t>
            </a:r>
          </a:p>
          <a:p>
            <a:pPr lvl="1"/>
            <a:r>
              <a:rPr lang="de-DE" dirty="0"/>
              <a:t>Windows-Computer</a:t>
            </a:r>
          </a:p>
          <a:p>
            <a:pPr lvl="1"/>
            <a:r>
              <a:rPr lang="de-DE" dirty="0"/>
              <a:t>Linux-Computer</a:t>
            </a:r>
          </a:p>
          <a:p>
            <a:pPr lvl="1"/>
            <a:r>
              <a:rPr lang="de-DE" dirty="0"/>
              <a:t>HINWEIS: Nicht alle VM‘s sind verfügbar in Batch (Siehe </a:t>
            </a:r>
            <a:r>
              <a:rPr lang="de-DE" dirty="0">
                <a:hlinkClick r:id="rId2"/>
              </a:rPr>
              <a:t>Link</a:t>
            </a:r>
            <a:r>
              <a:rPr lang="de-DE" dirty="0"/>
              <a:t>)</a:t>
            </a:r>
          </a:p>
          <a:p>
            <a:r>
              <a:rPr lang="de-DE" i="1" dirty="0"/>
              <a:t>Cloud Services </a:t>
            </a:r>
            <a:r>
              <a:rPr lang="de-DE" dirty="0"/>
              <a:t>(Nur Windows)</a:t>
            </a:r>
            <a:endParaRPr lang="de-DE" i="1" dirty="0"/>
          </a:p>
          <a:p>
            <a:pPr lvl="1"/>
            <a:r>
              <a:rPr lang="de-DE" i="1" dirty="0"/>
              <a:t>...</a:t>
            </a:r>
            <a:r>
              <a:rPr lang="de-DE" dirty="0"/>
              <a:t> Clouddienste werden in Azure schneller bereitgestellt als virtuelle Computer mit Windows.... Siehe </a:t>
            </a:r>
            <a:r>
              <a:rPr lang="de-DE" dirty="0">
                <a:hlinkClick r:id="rId3"/>
              </a:rPr>
              <a:t>Link</a:t>
            </a:r>
            <a:endParaRPr lang="de-DE" i="1" dirty="0"/>
          </a:p>
          <a:p>
            <a:r>
              <a:rPr lang="de-DE" i="1" dirty="0"/>
              <a:t>Marketplace (Siehe </a:t>
            </a:r>
            <a:r>
              <a:rPr lang="de-DE" i="1" dirty="0">
                <a:hlinkClick r:id="rId4"/>
              </a:rPr>
              <a:t>Link</a:t>
            </a:r>
            <a:r>
              <a:rPr lang="de-DE" i="1" dirty="0"/>
              <a:t>)</a:t>
            </a:r>
          </a:p>
          <a:p>
            <a:r>
              <a:rPr lang="de-DE" i="1" dirty="0"/>
              <a:t>Eigene vorkonfigurierte VM‘s</a:t>
            </a:r>
          </a:p>
          <a:p>
            <a:r>
              <a:rPr lang="de-DE" i="1" dirty="0"/>
              <a:t>Docker</a:t>
            </a:r>
          </a:p>
        </p:txBody>
      </p:sp>
    </p:spTree>
    <p:extLst>
      <p:ext uri="{BB962C8B-B14F-4D97-AF65-F5344CB8AC3E}">
        <p14:creationId xmlns:p14="http://schemas.microsoft.com/office/powerpoint/2010/main" val="339295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909F7-BA5A-4C52-9301-30B9895FA10F}"/>
              </a:ext>
            </a:extLst>
          </p:cNvPr>
          <p:cNvSpPr>
            <a:spLocks noGrp="1"/>
          </p:cNvSpPr>
          <p:nvPr>
            <p:ph type="title"/>
          </p:nvPr>
        </p:nvSpPr>
        <p:spPr/>
        <p:txBody>
          <a:bodyPr/>
          <a:lstStyle/>
          <a:p>
            <a:r>
              <a:rPr lang="de-DE" dirty="0"/>
              <a:t>Docker</a:t>
            </a:r>
            <a:endParaRPr lang="x-none" dirty="0"/>
          </a:p>
        </p:txBody>
      </p:sp>
      <p:sp>
        <p:nvSpPr>
          <p:cNvPr id="3" name="Content Placeholder 2">
            <a:extLst>
              <a:ext uri="{FF2B5EF4-FFF2-40B4-BE49-F238E27FC236}">
                <a16:creationId xmlns:a16="http://schemas.microsoft.com/office/drawing/2014/main" id="{CD3DDF11-C1A9-45B2-B322-37BF734FC95C}"/>
              </a:ext>
            </a:extLst>
          </p:cNvPr>
          <p:cNvSpPr>
            <a:spLocks noGrp="1"/>
          </p:cNvSpPr>
          <p:nvPr>
            <p:ph idx="1"/>
          </p:nvPr>
        </p:nvSpPr>
        <p:spPr/>
        <p:txBody>
          <a:bodyPr/>
          <a:lstStyle/>
          <a:p>
            <a:r>
              <a:rPr lang="de-DE" dirty="0"/>
              <a:t>Funktioniert auch.</a:t>
            </a:r>
          </a:p>
          <a:p>
            <a:r>
              <a:rPr lang="de-DE" dirty="0"/>
              <a:t>Unter Windows</a:t>
            </a:r>
          </a:p>
          <a:p>
            <a:pPr lvl="1"/>
            <a:r>
              <a:rPr lang="de-DE" dirty="0"/>
              <a:t>Windows Server 2016 DataCenter mit Containern</a:t>
            </a:r>
          </a:p>
          <a:p>
            <a:r>
              <a:rPr lang="de-DE" dirty="0"/>
              <a:t>Unter Linux</a:t>
            </a:r>
          </a:p>
          <a:p>
            <a:pPr lvl="1"/>
            <a:r>
              <a:rPr lang="de-DE" dirty="0"/>
              <a:t>....</a:t>
            </a:r>
          </a:p>
          <a:p>
            <a:r>
              <a:rPr lang="de-DE" dirty="0"/>
              <a:t>Benutzerdefiniertes VM Image mit den erforderlichen Treibern und Containerkonfiguration.</a:t>
            </a:r>
          </a:p>
          <a:p>
            <a:r>
              <a:rPr lang="de-DE" dirty="0"/>
              <a:t>Siehe </a:t>
            </a:r>
            <a:r>
              <a:rPr lang="de-DE" u="sng" dirty="0">
                <a:hlinkClick r:id="rId2"/>
              </a:rPr>
              <a:t>Ausführen von Docker-Containeranwendungen in Azure Batch</a:t>
            </a:r>
            <a:endParaRPr lang="x-none" dirty="0"/>
          </a:p>
        </p:txBody>
      </p:sp>
    </p:spTree>
    <p:extLst>
      <p:ext uri="{BB962C8B-B14F-4D97-AF65-F5344CB8AC3E}">
        <p14:creationId xmlns:p14="http://schemas.microsoft.com/office/powerpoint/2010/main" val="2521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E8AC7-45AE-46A9-AB3D-D831C4053EE8}"/>
              </a:ext>
            </a:extLst>
          </p:cNvPr>
          <p:cNvSpPr>
            <a:spLocks noGrp="1"/>
          </p:cNvSpPr>
          <p:nvPr>
            <p:ph type="title"/>
          </p:nvPr>
        </p:nvSpPr>
        <p:spPr/>
        <p:txBody>
          <a:bodyPr/>
          <a:lstStyle/>
          <a:p>
            <a:r>
              <a:rPr lang="de-DE" dirty="0"/>
              <a:t>Eigene VM</a:t>
            </a:r>
            <a:endParaRPr lang="x-none" dirty="0"/>
          </a:p>
        </p:txBody>
      </p:sp>
      <p:sp>
        <p:nvSpPr>
          <p:cNvPr id="3" name="Content Placeholder 2">
            <a:extLst>
              <a:ext uri="{FF2B5EF4-FFF2-40B4-BE49-F238E27FC236}">
                <a16:creationId xmlns:a16="http://schemas.microsoft.com/office/drawing/2014/main" id="{B96E3EB5-08F4-4E20-9B4E-D90873CC1FB4}"/>
              </a:ext>
            </a:extLst>
          </p:cNvPr>
          <p:cNvSpPr>
            <a:spLocks noGrp="1"/>
          </p:cNvSpPr>
          <p:nvPr>
            <p:ph idx="1"/>
          </p:nvPr>
        </p:nvSpPr>
        <p:spPr/>
        <p:txBody>
          <a:bodyPr/>
          <a:lstStyle/>
          <a:p>
            <a:r>
              <a:rPr lang="de-DE" dirty="0"/>
              <a:t>Windows und </a:t>
            </a:r>
            <a:r>
              <a:rPr lang="de-DE"/>
              <a:t>Linux Images </a:t>
            </a:r>
            <a:r>
              <a:rPr lang="de-DE" dirty="0"/>
              <a:t>können verwendet werden.</a:t>
            </a:r>
          </a:p>
          <a:p>
            <a:r>
              <a:rPr lang="de-DE" dirty="0"/>
              <a:t>Diese müssen vor der Verwendung ‚generalisiert‘ werden.</a:t>
            </a:r>
          </a:p>
          <a:p>
            <a:r>
              <a:rPr lang="de-DE" dirty="0"/>
              <a:t>Siehe</a:t>
            </a:r>
          </a:p>
          <a:p>
            <a:pPr lvl="1"/>
            <a:r>
              <a:rPr lang="de-DE" u="sng" dirty="0">
                <a:hlinkClick r:id="rId2"/>
              </a:rPr>
              <a:t>Generalisieren und Erfassen eines virtuellen Linux-Computers</a:t>
            </a:r>
            <a:endParaRPr lang="de-DE" u="sng" dirty="0"/>
          </a:p>
          <a:p>
            <a:pPr lvl="1"/>
            <a:r>
              <a:rPr lang="de-DE" u="sng" dirty="0">
                <a:hlinkClick r:id="rId3"/>
              </a:rPr>
              <a:t>Erstellen eines verwalteten Images eines generalisierten virtuellen Computers in Azure</a:t>
            </a:r>
            <a:endParaRPr lang="de-DE" u="sng" dirty="0"/>
          </a:p>
          <a:p>
            <a:pPr lvl="1"/>
            <a:r>
              <a:rPr lang="de-DE" u="sng" dirty="0">
                <a:hlinkClick r:id="rId4"/>
              </a:rPr>
              <a:t>Verwenden eines benutzerdefinierten Images zum Erstellen eines VM-Pools</a:t>
            </a:r>
            <a:endParaRPr lang="x-none" dirty="0"/>
          </a:p>
        </p:txBody>
      </p:sp>
    </p:spTree>
    <p:extLst>
      <p:ext uri="{BB962C8B-B14F-4D97-AF65-F5344CB8AC3E}">
        <p14:creationId xmlns:p14="http://schemas.microsoft.com/office/powerpoint/2010/main" val="342506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9696C-9691-4A27-8754-795EC237F484}"/>
              </a:ext>
            </a:extLst>
          </p:cNvPr>
          <p:cNvSpPr>
            <a:spLocks noGrp="1"/>
          </p:cNvSpPr>
          <p:nvPr>
            <p:ph type="title"/>
          </p:nvPr>
        </p:nvSpPr>
        <p:spPr/>
        <p:txBody>
          <a:bodyPr/>
          <a:lstStyle/>
          <a:p>
            <a:r>
              <a:rPr lang="de-DE" dirty="0"/>
              <a:t>Wie programmiert/benutzt man es ?</a:t>
            </a:r>
            <a:endParaRPr lang="x-none" dirty="0"/>
          </a:p>
        </p:txBody>
      </p:sp>
      <p:sp>
        <p:nvSpPr>
          <p:cNvPr id="3" name="Content Placeholder 2">
            <a:extLst>
              <a:ext uri="{FF2B5EF4-FFF2-40B4-BE49-F238E27FC236}">
                <a16:creationId xmlns:a16="http://schemas.microsoft.com/office/drawing/2014/main" id="{469188A8-C341-4DE1-BFF1-2D7605E0B2BA}"/>
              </a:ext>
            </a:extLst>
          </p:cNvPr>
          <p:cNvSpPr>
            <a:spLocks noGrp="1"/>
          </p:cNvSpPr>
          <p:nvPr>
            <p:ph idx="1"/>
          </p:nvPr>
        </p:nvSpPr>
        <p:spPr/>
        <p:txBody>
          <a:bodyPr>
            <a:normAutofit/>
          </a:bodyPr>
          <a:lstStyle/>
          <a:p>
            <a:pPr lvl="1"/>
            <a:r>
              <a:rPr lang="de-DE" sz="2800" dirty="0"/>
              <a:t>Azure CLI (Version 2.0.20 oder höher)</a:t>
            </a:r>
          </a:p>
          <a:p>
            <a:pPr lvl="1"/>
            <a:r>
              <a:rPr lang="de-DE" sz="2800" dirty="0"/>
              <a:t>Azure Portal</a:t>
            </a:r>
          </a:p>
          <a:p>
            <a:pPr lvl="1"/>
            <a:r>
              <a:rPr lang="de-DE" sz="2800" dirty="0"/>
              <a:t>Azure </a:t>
            </a:r>
            <a:r>
              <a:rPr lang="de-DE" sz="2800" dirty="0" err="1"/>
              <a:t>PowerShell</a:t>
            </a:r>
            <a:endParaRPr lang="de-DE" sz="2800" dirty="0"/>
          </a:p>
          <a:p>
            <a:pPr lvl="1"/>
            <a:r>
              <a:rPr lang="de-DE" sz="2800" dirty="0"/>
              <a:t>.NET</a:t>
            </a:r>
          </a:p>
          <a:p>
            <a:pPr lvl="1"/>
            <a:r>
              <a:rPr lang="de-DE" sz="2800" dirty="0"/>
              <a:t>Python</a:t>
            </a:r>
          </a:p>
          <a:p>
            <a:pPr lvl="1"/>
            <a:r>
              <a:rPr lang="de-DE" sz="2800" dirty="0"/>
              <a:t>R </a:t>
            </a:r>
          </a:p>
          <a:p>
            <a:pPr lvl="1"/>
            <a:r>
              <a:rPr lang="de-DE" sz="2800" dirty="0"/>
              <a:t>Java</a:t>
            </a:r>
          </a:p>
          <a:p>
            <a:pPr lvl="1"/>
            <a:r>
              <a:rPr lang="de-DE" sz="2800" dirty="0"/>
              <a:t>Node.js</a:t>
            </a:r>
          </a:p>
          <a:p>
            <a:pPr lvl="1"/>
            <a:r>
              <a:rPr lang="de-DE" sz="2800" dirty="0"/>
              <a:t>REST</a:t>
            </a:r>
          </a:p>
        </p:txBody>
      </p:sp>
    </p:spTree>
    <p:extLst>
      <p:ext uri="{BB962C8B-B14F-4D97-AF65-F5344CB8AC3E}">
        <p14:creationId xmlns:p14="http://schemas.microsoft.com/office/powerpoint/2010/main" val="40496085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Batch-Dienst-APIs</a:t>
            </a:r>
          </a:p>
        </p:txBody>
      </p:sp>
      <p:pic>
        <p:nvPicPr>
          <p:cNvPr id="4" name="Grafik 3"/>
          <p:cNvPicPr>
            <a:picLocks noChangeAspect="1"/>
          </p:cNvPicPr>
          <p:nvPr/>
        </p:nvPicPr>
        <p:blipFill>
          <a:blip r:embed="rId2"/>
          <a:stretch>
            <a:fillRect/>
          </a:stretch>
        </p:blipFill>
        <p:spPr>
          <a:xfrm>
            <a:off x="766466" y="1915884"/>
            <a:ext cx="10587334" cy="3788229"/>
          </a:xfrm>
          <a:prstGeom prst="rect">
            <a:avLst/>
          </a:prstGeom>
        </p:spPr>
      </p:pic>
      <p:sp>
        <p:nvSpPr>
          <p:cNvPr id="5" name="Textfeld 4"/>
          <p:cNvSpPr txBox="1"/>
          <p:nvPr/>
        </p:nvSpPr>
        <p:spPr>
          <a:xfrm>
            <a:off x="838200" y="6299200"/>
            <a:ext cx="10728963" cy="369332"/>
          </a:xfrm>
          <a:prstGeom prst="rect">
            <a:avLst/>
          </a:prstGeom>
          <a:noFill/>
        </p:spPr>
        <p:txBody>
          <a:bodyPr wrap="none" rtlCol="0">
            <a:spAutoFit/>
          </a:bodyPr>
          <a:lstStyle/>
          <a:p>
            <a:r>
              <a:rPr lang="de-DE" dirty="0"/>
              <a:t>Source: https://docs.microsoft.com/de-de/azure/batch/batch-apis-tools#azure-accounts-for-batch-development</a:t>
            </a:r>
          </a:p>
        </p:txBody>
      </p:sp>
    </p:spTree>
    <p:extLst>
      <p:ext uri="{BB962C8B-B14F-4D97-AF65-F5344CB8AC3E}">
        <p14:creationId xmlns:p14="http://schemas.microsoft.com/office/powerpoint/2010/main" val="21956757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D3E1B-5D12-4D23-999D-1D23E4FD20E4}"/>
              </a:ext>
            </a:extLst>
          </p:cNvPr>
          <p:cNvSpPr>
            <a:spLocks noGrp="1"/>
          </p:cNvSpPr>
          <p:nvPr>
            <p:ph type="title"/>
          </p:nvPr>
        </p:nvSpPr>
        <p:spPr/>
        <p:txBody>
          <a:bodyPr/>
          <a:lstStyle/>
          <a:p>
            <a:r>
              <a:rPr lang="de-DE" dirty="0"/>
              <a:t>Sicherheit mit Zertifikaten</a:t>
            </a:r>
            <a:endParaRPr lang="LID4096" dirty="0"/>
          </a:p>
        </p:txBody>
      </p:sp>
      <p:sp>
        <p:nvSpPr>
          <p:cNvPr id="3" name="Content Placeholder 2">
            <a:extLst>
              <a:ext uri="{FF2B5EF4-FFF2-40B4-BE49-F238E27FC236}">
                <a16:creationId xmlns:a16="http://schemas.microsoft.com/office/drawing/2014/main" id="{F1C67FB5-F3CF-4500-B4D1-074382DF7E45}"/>
              </a:ext>
            </a:extLst>
          </p:cNvPr>
          <p:cNvSpPr>
            <a:spLocks noGrp="1"/>
          </p:cNvSpPr>
          <p:nvPr>
            <p:ph idx="1"/>
          </p:nvPr>
        </p:nvSpPr>
        <p:spPr/>
        <p:txBody>
          <a:bodyPr/>
          <a:lstStyle/>
          <a:p>
            <a:r>
              <a:rPr lang="de-DE" dirty="0"/>
              <a:t>Zertifikate müssen in der Regel beim Ver- und Entschlüsseln vertraulicher Informationen für Tasks verwendet werden.</a:t>
            </a:r>
          </a:p>
          <a:p>
            <a:r>
              <a:rPr lang="en-US" dirty="0"/>
              <a:t>Zum </a:t>
            </a:r>
            <a:r>
              <a:rPr lang="en-US" dirty="0" err="1"/>
              <a:t>Hinzufügen</a:t>
            </a:r>
            <a:r>
              <a:rPr lang="en-US" dirty="0"/>
              <a:t> </a:t>
            </a:r>
            <a:r>
              <a:rPr lang="en-US" dirty="0" err="1"/>
              <a:t>eines</a:t>
            </a:r>
            <a:r>
              <a:rPr lang="en-US" dirty="0"/>
              <a:t> </a:t>
            </a:r>
            <a:r>
              <a:rPr lang="en-US" dirty="0" err="1"/>
              <a:t>Zertifikats</a:t>
            </a:r>
            <a:r>
              <a:rPr lang="en-US" dirty="0"/>
              <a:t> zu einem Batch-</a:t>
            </a:r>
            <a:r>
              <a:rPr lang="en-US" dirty="0" err="1"/>
              <a:t>Konto</a:t>
            </a:r>
            <a:r>
              <a:rPr lang="en-US" dirty="0"/>
              <a:t> können Sie den </a:t>
            </a:r>
            <a:r>
              <a:rPr lang="en-US" dirty="0" err="1"/>
              <a:t>Vorgang</a:t>
            </a:r>
            <a:r>
              <a:rPr lang="en-US" dirty="0"/>
              <a:t> </a:t>
            </a:r>
            <a:r>
              <a:rPr lang="en-US" u="sng" dirty="0" err="1">
                <a:hlinkClick r:id="rId2"/>
              </a:rPr>
              <a:t>Hinzufügen</a:t>
            </a:r>
            <a:r>
              <a:rPr lang="en-US" u="sng" dirty="0">
                <a:hlinkClick r:id="rId2"/>
              </a:rPr>
              <a:t> </a:t>
            </a:r>
            <a:r>
              <a:rPr lang="en-US" u="sng" dirty="0" err="1">
                <a:hlinkClick r:id="rId2"/>
              </a:rPr>
              <a:t>eines</a:t>
            </a:r>
            <a:r>
              <a:rPr lang="en-US" u="sng" dirty="0">
                <a:hlinkClick r:id="rId2"/>
              </a:rPr>
              <a:t> </a:t>
            </a:r>
            <a:r>
              <a:rPr lang="en-US" u="sng" dirty="0" err="1">
                <a:hlinkClick r:id="rId2"/>
              </a:rPr>
              <a:t>Zertifikats</a:t>
            </a:r>
            <a:r>
              <a:rPr lang="en-US" u="sng" dirty="0">
                <a:hlinkClick r:id="rId2"/>
              </a:rPr>
              <a:t> zu einem </a:t>
            </a:r>
            <a:r>
              <a:rPr lang="en-US" u="sng" dirty="0" err="1">
                <a:hlinkClick r:id="rId2"/>
              </a:rPr>
              <a:t>Konto</a:t>
            </a:r>
            <a:r>
              <a:rPr lang="en-US" dirty="0"/>
              <a:t> (Batch REST) </a:t>
            </a:r>
            <a:r>
              <a:rPr lang="en-US" dirty="0" err="1"/>
              <a:t>oder</a:t>
            </a:r>
            <a:r>
              <a:rPr lang="en-US" dirty="0"/>
              <a:t> die </a:t>
            </a:r>
            <a:r>
              <a:rPr lang="en-US" dirty="0" err="1"/>
              <a:t>Methode</a:t>
            </a:r>
            <a:r>
              <a:rPr lang="en-US" dirty="0"/>
              <a:t> </a:t>
            </a:r>
            <a:r>
              <a:rPr lang="en-US" u="sng" dirty="0" err="1">
                <a:hlinkClick r:id="rId3"/>
              </a:rPr>
              <a:t>CertificateOperations.CreateCertificate</a:t>
            </a:r>
            <a:r>
              <a:rPr lang="en-US" dirty="0"/>
              <a:t> (Batch .NET) </a:t>
            </a:r>
            <a:r>
              <a:rPr lang="en-US" dirty="0" err="1"/>
              <a:t>verwenden</a:t>
            </a:r>
            <a:r>
              <a:rPr lang="en-US" dirty="0"/>
              <a:t>.</a:t>
            </a:r>
          </a:p>
          <a:p>
            <a:r>
              <a:rPr lang="de-DE" dirty="0"/>
              <a:t>Sie können das Zertifikat dann einem neuen oder vorhandenen Pool zuordnen.</a:t>
            </a:r>
            <a:endParaRPr lang="LID4096" dirty="0"/>
          </a:p>
        </p:txBody>
      </p:sp>
    </p:spTree>
    <p:extLst>
      <p:ext uri="{BB962C8B-B14F-4D97-AF65-F5344CB8AC3E}">
        <p14:creationId xmlns:p14="http://schemas.microsoft.com/office/powerpoint/2010/main" val="263820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C9301-B0B9-4157-8081-17ABE3FC5857}"/>
              </a:ext>
            </a:extLst>
          </p:cNvPr>
          <p:cNvSpPr>
            <a:spLocks noGrp="1"/>
          </p:cNvSpPr>
          <p:nvPr>
            <p:ph type="title"/>
          </p:nvPr>
        </p:nvSpPr>
        <p:spPr/>
        <p:txBody>
          <a:bodyPr/>
          <a:lstStyle/>
          <a:p>
            <a:r>
              <a:rPr lang="de-DE" dirty="0"/>
              <a:t>Und was kostet mich das Ganze?</a:t>
            </a:r>
            <a:endParaRPr lang="x-none" dirty="0"/>
          </a:p>
        </p:txBody>
      </p:sp>
      <p:sp>
        <p:nvSpPr>
          <p:cNvPr id="3" name="Content Placeholder 2">
            <a:extLst>
              <a:ext uri="{FF2B5EF4-FFF2-40B4-BE49-F238E27FC236}">
                <a16:creationId xmlns:a16="http://schemas.microsoft.com/office/drawing/2014/main" id="{B63FC81D-9239-4A51-BF37-F53D13AB35D0}"/>
              </a:ext>
            </a:extLst>
          </p:cNvPr>
          <p:cNvSpPr>
            <a:spLocks noGrp="1"/>
          </p:cNvSpPr>
          <p:nvPr>
            <p:ph idx="1"/>
          </p:nvPr>
        </p:nvSpPr>
        <p:spPr/>
        <p:txBody>
          <a:bodyPr>
            <a:normAutofit/>
          </a:bodyPr>
          <a:lstStyle/>
          <a:p>
            <a:r>
              <a:rPr lang="de-DE" dirty="0"/>
              <a:t>Batch selber kostet nichts</a:t>
            </a:r>
          </a:p>
          <a:p>
            <a:r>
              <a:rPr lang="de-DE" dirty="0"/>
              <a:t>Kosten fallen für die zugrunde liegenden Compute- und sonstige Ressourcen</a:t>
            </a:r>
          </a:p>
          <a:p>
            <a:r>
              <a:rPr lang="de-DE" dirty="0"/>
              <a:t>Eventuell noch Kosten für benötigte Software Lizenzen</a:t>
            </a:r>
          </a:p>
          <a:p>
            <a:r>
              <a:rPr lang="de-DE" dirty="0"/>
              <a:t>„...Ebenso wie bei den VMs werden die Anwendungen während der gesamten Lebensdauer jeder VM pro Minute abgerechnet...“  </a:t>
            </a:r>
          </a:p>
          <a:p>
            <a:endParaRPr lang="de-DE" dirty="0"/>
          </a:p>
          <a:p>
            <a:endParaRPr lang="de-DE" dirty="0"/>
          </a:p>
        </p:txBody>
      </p:sp>
    </p:spTree>
    <p:extLst>
      <p:ext uri="{BB962C8B-B14F-4D97-AF65-F5344CB8AC3E}">
        <p14:creationId xmlns:p14="http://schemas.microsoft.com/office/powerpoint/2010/main" val="3959788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9ED29-8383-41E9-B6E0-0C39A4C64017}"/>
              </a:ext>
            </a:extLst>
          </p:cNvPr>
          <p:cNvSpPr>
            <a:spLocks noGrp="1"/>
          </p:cNvSpPr>
          <p:nvPr>
            <p:ph type="title"/>
          </p:nvPr>
        </p:nvSpPr>
        <p:spPr/>
        <p:txBody>
          <a:bodyPr/>
          <a:lstStyle/>
          <a:p>
            <a:r>
              <a:rPr lang="de-DE" dirty="0"/>
              <a:t>VM‘s (Normale und Niedrige Priorität)</a:t>
            </a:r>
            <a:endParaRPr lang="x-none" dirty="0"/>
          </a:p>
        </p:txBody>
      </p:sp>
      <p:sp>
        <p:nvSpPr>
          <p:cNvPr id="3" name="Content Placeholder 2">
            <a:extLst>
              <a:ext uri="{FF2B5EF4-FFF2-40B4-BE49-F238E27FC236}">
                <a16:creationId xmlns:a16="http://schemas.microsoft.com/office/drawing/2014/main" id="{713FD9BC-3B29-4A5F-9F7B-A49AB194DFA8}"/>
              </a:ext>
            </a:extLst>
          </p:cNvPr>
          <p:cNvSpPr>
            <a:spLocks noGrp="1"/>
          </p:cNvSpPr>
          <p:nvPr>
            <p:ph idx="1"/>
          </p:nvPr>
        </p:nvSpPr>
        <p:spPr/>
        <p:txBody>
          <a:bodyPr>
            <a:normAutofit/>
          </a:bodyPr>
          <a:lstStyle/>
          <a:p>
            <a:r>
              <a:rPr lang="de-DE" i="1" dirty="0"/>
              <a:t>Normale Prioritär</a:t>
            </a:r>
          </a:p>
          <a:p>
            <a:pPr lvl="1"/>
            <a:r>
              <a:rPr lang="de-DE" i="1" dirty="0"/>
              <a:t>Normale Azure VM mit dem entsprechenden SLA.</a:t>
            </a:r>
          </a:p>
          <a:p>
            <a:r>
              <a:rPr lang="de-DE" i="1" dirty="0"/>
              <a:t>Niedrige Priorität</a:t>
            </a:r>
          </a:p>
          <a:p>
            <a:pPr lvl="1"/>
            <a:r>
              <a:rPr lang="de-DE" i="1" dirty="0"/>
              <a:t>Aktuell nur in Azure Batch verfügbar.</a:t>
            </a:r>
          </a:p>
          <a:p>
            <a:pPr lvl="1"/>
            <a:r>
              <a:rPr lang="de-DE" i="1" dirty="0"/>
              <a:t>Normale Azure VM, aber ohne bekannten SLA.</a:t>
            </a:r>
          </a:p>
          <a:p>
            <a:pPr lvl="1"/>
            <a:r>
              <a:rPr lang="de-DE" i="1" dirty="0"/>
              <a:t>Werden aus überschüssigen VM Ressourcen bereitgestellt.</a:t>
            </a:r>
          </a:p>
          <a:p>
            <a:pPr lvl="1"/>
            <a:r>
              <a:rPr lang="de-DE" i="1" dirty="0"/>
              <a:t>Können heruntergefahren werden, wenn diese woanders benötigt werden.</a:t>
            </a:r>
          </a:p>
          <a:p>
            <a:pPr lvl="1"/>
            <a:r>
              <a:rPr lang="de-DE" i="1" dirty="0"/>
              <a:t>Der aktuelle Auftrag der abgearbeitet wird, wird dann zurück in die Pipeline gestellt und von einer anderen VM dann erneut bearbeitet.</a:t>
            </a:r>
          </a:p>
          <a:p>
            <a:r>
              <a:rPr lang="de-DE" i="1" dirty="0"/>
              <a:t>VM‘s mit normaler und niedriger Priorität können gemischt werden</a:t>
            </a:r>
          </a:p>
        </p:txBody>
      </p:sp>
      <p:sp>
        <p:nvSpPr>
          <p:cNvPr id="4" name="TextBox 3">
            <a:extLst>
              <a:ext uri="{FF2B5EF4-FFF2-40B4-BE49-F238E27FC236}">
                <a16:creationId xmlns:a16="http://schemas.microsoft.com/office/drawing/2014/main" id="{AE47FD09-BF64-451B-B1E5-40D5AFF9F38E}"/>
              </a:ext>
            </a:extLst>
          </p:cNvPr>
          <p:cNvSpPr txBox="1"/>
          <p:nvPr/>
        </p:nvSpPr>
        <p:spPr>
          <a:xfrm>
            <a:off x="445325" y="6127668"/>
            <a:ext cx="8922251" cy="369332"/>
          </a:xfrm>
          <a:prstGeom prst="rect">
            <a:avLst/>
          </a:prstGeom>
          <a:noFill/>
        </p:spPr>
        <p:txBody>
          <a:bodyPr wrap="none" rtlCol="0">
            <a:spAutoFit/>
          </a:bodyPr>
          <a:lstStyle/>
          <a:p>
            <a:r>
              <a:rPr lang="de-DE" dirty="0"/>
              <a:t>Source: https://azure.microsoft.com/de-de/pricing/details/batch/windows-virtual-machines/</a:t>
            </a:r>
            <a:endParaRPr lang="x-none" dirty="0"/>
          </a:p>
        </p:txBody>
      </p:sp>
    </p:spTree>
    <p:extLst>
      <p:ext uri="{BB962C8B-B14F-4D97-AF65-F5344CB8AC3E}">
        <p14:creationId xmlns:p14="http://schemas.microsoft.com/office/powerpoint/2010/main" val="67764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87A176-20E5-40E9-85E4-A3E5907A4CE7}"/>
              </a:ext>
            </a:extLst>
          </p:cNvPr>
          <p:cNvPicPr>
            <a:picLocks noChangeAspect="1"/>
          </p:cNvPicPr>
          <p:nvPr/>
        </p:nvPicPr>
        <p:blipFill>
          <a:blip r:embed="rId3"/>
          <a:stretch>
            <a:fillRect/>
          </a:stretch>
        </p:blipFill>
        <p:spPr>
          <a:xfrm>
            <a:off x="303847" y="2221365"/>
            <a:ext cx="11401425" cy="4505325"/>
          </a:xfrm>
          <a:prstGeom prst="rect">
            <a:avLst/>
          </a:prstGeom>
        </p:spPr>
      </p:pic>
      <p:sp>
        <p:nvSpPr>
          <p:cNvPr id="2" name="Title 1">
            <a:extLst>
              <a:ext uri="{FF2B5EF4-FFF2-40B4-BE49-F238E27FC236}">
                <a16:creationId xmlns:a16="http://schemas.microsoft.com/office/drawing/2014/main" id="{BB58DB58-094A-4717-8640-C2EA16E70B5D}"/>
              </a:ext>
            </a:extLst>
          </p:cNvPr>
          <p:cNvSpPr>
            <a:spLocks noGrp="1"/>
          </p:cNvSpPr>
          <p:nvPr>
            <p:ph type="title"/>
          </p:nvPr>
        </p:nvSpPr>
        <p:spPr/>
        <p:txBody>
          <a:bodyPr/>
          <a:lstStyle/>
          <a:p>
            <a:r>
              <a:rPr lang="de-DE" dirty="0"/>
              <a:t>VM‘s (Normale und Niedrige Priorität)</a:t>
            </a:r>
            <a:endParaRPr lang="x-none" dirty="0"/>
          </a:p>
        </p:txBody>
      </p:sp>
      <p:sp>
        <p:nvSpPr>
          <p:cNvPr id="3" name="Content Placeholder 2">
            <a:extLst>
              <a:ext uri="{FF2B5EF4-FFF2-40B4-BE49-F238E27FC236}">
                <a16:creationId xmlns:a16="http://schemas.microsoft.com/office/drawing/2014/main" id="{457E4DBC-7557-44C1-853E-E111F7D13EE6}"/>
              </a:ext>
            </a:extLst>
          </p:cNvPr>
          <p:cNvSpPr>
            <a:spLocks noGrp="1"/>
          </p:cNvSpPr>
          <p:nvPr>
            <p:ph idx="1"/>
          </p:nvPr>
        </p:nvSpPr>
        <p:spPr/>
        <p:txBody>
          <a:bodyPr/>
          <a:lstStyle/>
          <a:p>
            <a:r>
              <a:rPr lang="de-DE" i="1" dirty="0"/>
              <a:t>Linux</a:t>
            </a:r>
          </a:p>
          <a:p>
            <a:pPr marL="0" indent="0">
              <a:buNone/>
            </a:pPr>
            <a:endParaRPr lang="de-DE" i="1" dirty="0"/>
          </a:p>
        </p:txBody>
      </p:sp>
    </p:spTree>
    <p:extLst>
      <p:ext uri="{BB962C8B-B14F-4D97-AF65-F5344CB8AC3E}">
        <p14:creationId xmlns:p14="http://schemas.microsoft.com/office/powerpoint/2010/main" val="4238831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03E5-839D-44CB-A036-628E9236840A}"/>
              </a:ext>
            </a:extLst>
          </p:cNvPr>
          <p:cNvSpPr>
            <a:spLocks noGrp="1"/>
          </p:cNvSpPr>
          <p:nvPr>
            <p:ph type="title"/>
          </p:nvPr>
        </p:nvSpPr>
        <p:spPr/>
        <p:txBody>
          <a:bodyPr/>
          <a:lstStyle/>
          <a:p>
            <a:r>
              <a:rPr lang="de-DE" dirty="0"/>
              <a:t>VM‘s (Normale und Niedrige Priorität)</a:t>
            </a:r>
            <a:endParaRPr lang="x-none" dirty="0"/>
          </a:p>
        </p:txBody>
      </p:sp>
      <p:sp>
        <p:nvSpPr>
          <p:cNvPr id="3" name="Content Placeholder 2">
            <a:extLst>
              <a:ext uri="{FF2B5EF4-FFF2-40B4-BE49-F238E27FC236}">
                <a16:creationId xmlns:a16="http://schemas.microsoft.com/office/drawing/2014/main" id="{D32382DC-A635-4026-B6E7-66846254FB46}"/>
              </a:ext>
            </a:extLst>
          </p:cNvPr>
          <p:cNvSpPr>
            <a:spLocks noGrp="1"/>
          </p:cNvSpPr>
          <p:nvPr>
            <p:ph idx="1"/>
          </p:nvPr>
        </p:nvSpPr>
        <p:spPr/>
        <p:txBody>
          <a:bodyPr/>
          <a:lstStyle/>
          <a:p>
            <a:r>
              <a:rPr lang="de-DE" dirty="0"/>
              <a:t>Windows</a:t>
            </a:r>
            <a:endParaRPr lang="x-none" dirty="0"/>
          </a:p>
        </p:txBody>
      </p:sp>
      <p:pic>
        <p:nvPicPr>
          <p:cNvPr id="4" name="Picture 3">
            <a:extLst>
              <a:ext uri="{FF2B5EF4-FFF2-40B4-BE49-F238E27FC236}">
                <a16:creationId xmlns:a16="http://schemas.microsoft.com/office/drawing/2014/main" id="{CA3FDC73-5A2E-4C5A-9ED5-48BBA32A4F26}"/>
              </a:ext>
            </a:extLst>
          </p:cNvPr>
          <p:cNvPicPr>
            <a:picLocks noChangeAspect="1"/>
          </p:cNvPicPr>
          <p:nvPr/>
        </p:nvPicPr>
        <p:blipFill>
          <a:blip r:embed="rId3"/>
          <a:stretch>
            <a:fillRect/>
          </a:stretch>
        </p:blipFill>
        <p:spPr>
          <a:xfrm>
            <a:off x="607831" y="2283415"/>
            <a:ext cx="11420475" cy="4514850"/>
          </a:xfrm>
          <a:prstGeom prst="rect">
            <a:avLst/>
          </a:prstGeom>
        </p:spPr>
      </p:pic>
      <p:grpSp>
        <p:nvGrpSpPr>
          <p:cNvPr id="8" name="Group 7">
            <a:extLst>
              <a:ext uri="{FF2B5EF4-FFF2-40B4-BE49-F238E27FC236}">
                <a16:creationId xmlns:a16="http://schemas.microsoft.com/office/drawing/2014/main" id="{B19AAEEC-6B4F-46BE-846B-916903BC2B45}"/>
              </a:ext>
            </a:extLst>
          </p:cNvPr>
          <p:cNvGrpSpPr/>
          <p:nvPr/>
        </p:nvGrpSpPr>
        <p:grpSpPr>
          <a:xfrm>
            <a:off x="8281851" y="1476103"/>
            <a:ext cx="3579223" cy="5721531"/>
            <a:chOff x="8281851" y="1476103"/>
            <a:chExt cx="3579223" cy="5721531"/>
          </a:xfrm>
        </p:grpSpPr>
        <p:pic>
          <p:nvPicPr>
            <p:cNvPr id="5" name="Picture 4">
              <a:extLst>
                <a:ext uri="{FF2B5EF4-FFF2-40B4-BE49-F238E27FC236}">
                  <a16:creationId xmlns:a16="http://schemas.microsoft.com/office/drawing/2014/main" id="{2D001B33-EE9D-4581-9DDC-2B4A072C30AD}"/>
                </a:ext>
              </a:extLst>
            </p:cNvPr>
            <p:cNvPicPr>
              <a:picLocks noChangeAspect="1"/>
            </p:cNvPicPr>
            <p:nvPr/>
          </p:nvPicPr>
          <p:blipFill>
            <a:blip r:embed="rId4"/>
            <a:stretch>
              <a:fillRect/>
            </a:stretch>
          </p:blipFill>
          <p:spPr>
            <a:xfrm>
              <a:off x="8384722" y="2157552"/>
              <a:ext cx="3376717" cy="4870265"/>
            </a:xfrm>
            <a:prstGeom prst="rect">
              <a:avLst/>
            </a:prstGeom>
          </p:spPr>
        </p:pic>
        <p:sp>
          <p:nvSpPr>
            <p:cNvPr id="6" name="Rectangle 5">
              <a:extLst>
                <a:ext uri="{FF2B5EF4-FFF2-40B4-BE49-F238E27FC236}">
                  <a16:creationId xmlns:a16="http://schemas.microsoft.com/office/drawing/2014/main" id="{4387793F-9F8F-4AB5-B950-05C06D6C3017}"/>
                </a:ext>
              </a:extLst>
            </p:cNvPr>
            <p:cNvSpPr/>
            <p:nvPr/>
          </p:nvSpPr>
          <p:spPr>
            <a:xfrm>
              <a:off x="8281851" y="1476103"/>
              <a:ext cx="3579223" cy="5721531"/>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x-none"/>
            </a:p>
          </p:txBody>
        </p:sp>
        <p:sp>
          <p:nvSpPr>
            <p:cNvPr id="7" name="TextBox 6">
              <a:extLst>
                <a:ext uri="{FF2B5EF4-FFF2-40B4-BE49-F238E27FC236}">
                  <a16:creationId xmlns:a16="http://schemas.microsoft.com/office/drawing/2014/main" id="{0A8EEF7A-1331-43A7-A265-1CD501EED0DF}"/>
                </a:ext>
              </a:extLst>
            </p:cNvPr>
            <p:cNvSpPr txBox="1"/>
            <p:nvPr/>
          </p:nvSpPr>
          <p:spPr>
            <a:xfrm>
              <a:off x="8384722" y="1825625"/>
              <a:ext cx="1412566" cy="523220"/>
            </a:xfrm>
            <a:prstGeom prst="rect">
              <a:avLst/>
            </a:prstGeom>
            <a:noFill/>
          </p:spPr>
          <p:txBody>
            <a:bodyPr wrap="none" rtlCol="0">
              <a:spAutoFit/>
            </a:bodyPr>
            <a:lstStyle/>
            <a:p>
              <a:pPr marL="457200" indent="-457200">
                <a:buFont typeface="Arial" panose="020B0604020202020204" pitchFamily="34" charset="0"/>
                <a:buChar char="•"/>
              </a:pPr>
              <a:r>
                <a:rPr lang="de-DE" sz="2800" dirty="0"/>
                <a:t>Linux</a:t>
              </a:r>
              <a:endParaRPr lang="x-none" sz="2800" dirty="0"/>
            </a:p>
          </p:txBody>
        </p:sp>
      </p:grpSp>
    </p:spTree>
    <p:extLst>
      <p:ext uri="{BB962C8B-B14F-4D97-AF65-F5344CB8AC3E}">
        <p14:creationId xmlns:p14="http://schemas.microsoft.com/office/powerpoint/2010/main" val="287942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1AA37F9-EE62-428C-89D2-7FC5BF0373B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Hmmm…was </a:t>
            </a:r>
            <a:r>
              <a:rPr lang="en-US" dirty="0" err="1"/>
              <a:t>würdest</a:t>
            </a:r>
            <a:r>
              <a:rPr lang="en-US" dirty="0"/>
              <a:t> Du tun, wenn Du </a:t>
            </a:r>
            <a:r>
              <a:rPr lang="en-US" dirty="0" err="1"/>
              <a:t>Zugriff</a:t>
            </a:r>
            <a:r>
              <a:rPr lang="en-US" dirty="0"/>
              <a:t> auf </a:t>
            </a:r>
            <a:r>
              <a:rPr lang="en-US" dirty="0" err="1"/>
              <a:t>sowas</a:t>
            </a:r>
            <a:r>
              <a:rPr lang="en-US" dirty="0"/>
              <a:t> </a:t>
            </a:r>
            <a:r>
              <a:rPr lang="en-US" dirty="0" err="1"/>
              <a:t>hättest</a:t>
            </a:r>
            <a:r>
              <a:rPr lang="en-US" dirty="0"/>
              <a:t>? – </a:t>
            </a:r>
            <a:r>
              <a:rPr lang="en-US" dirty="0" err="1"/>
              <a:t>Keine</a:t>
            </a:r>
            <a:r>
              <a:rPr lang="en-US" dirty="0"/>
              <a:t> </a:t>
            </a:r>
            <a:r>
              <a:rPr lang="en-US" dirty="0" err="1"/>
              <a:t>Ahnung</a:t>
            </a:r>
            <a:r>
              <a:rPr lang="en-US" dirty="0"/>
              <a:t>….</a:t>
            </a:r>
            <a:endParaRPr lang="x-none" dirty="0"/>
          </a:p>
        </p:txBody>
      </p:sp>
      <p:pic>
        <p:nvPicPr>
          <p:cNvPr id="5" name="Picture 4">
            <a:extLst>
              <a:ext uri="{FF2B5EF4-FFF2-40B4-BE49-F238E27FC236}">
                <a16:creationId xmlns:a16="http://schemas.microsoft.com/office/drawing/2014/main" id="{F83CFC63-97A6-45B4-A562-3BEC4F361506}"/>
              </a:ext>
            </a:extLst>
          </p:cNvPr>
          <p:cNvPicPr>
            <a:picLocks noChangeAspect="1"/>
          </p:cNvPicPr>
          <p:nvPr/>
        </p:nvPicPr>
        <p:blipFill>
          <a:blip r:embed="rId2"/>
          <a:stretch>
            <a:fillRect/>
          </a:stretch>
        </p:blipFill>
        <p:spPr>
          <a:xfrm>
            <a:off x="2971800" y="1773936"/>
            <a:ext cx="6931742" cy="4383516"/>
          </a:xfrm>
          <a:prstGeom prst="rect">
            <a:avLst/>
          </a:prstGeom>
        </p:spPr>
      </p:pic>
      <p:sp>
        <p:nvSpPr>
          <p:cNvPr id="6" name="TextBox 5">
            <a:extLst>
              <a:ext uri="{FF2B5EF4-FFF2-40B4-BE49-F238E27FC236}">
                <a16:creationId xmlns:a16="http://schemas.microsoft.com/office/drawing/2014/main" id="{282887DE-B62F-4EA3-A11A-F3723899D856}"/>
              </a:ext>
            </a:extLst>
          </p:cNvPr>
          <p:cNvSpPr txBox="1"/>
          <p:nvPr/>
        </p:nvSpPr>
        <p:spPr>
          <a:xfrm>
            <a:off x="550653" y="6257073"/>
            <a:ext cx="7841226" cy="369332"/>
          </a:xfrm>
          <a:prstGeom prst="rect">
            <a:avLst/>
          </a:prstGeom>
          <a:noFill/>
        </p:spPr>
        <p:txBody>
          <a:bodyPr wrap="square" rtlCol="0">
            <a:spAutoFit/>
          </a:bodyPr>
          <a:lstStyle/>
          <a:p>
            <a:r>
              <a:rPr lang="en-US" dirty="0"/>
              <a:t>Source: </a:t>
            </a:r>
            <a:r>
              <a:rPr lang="en-US" dirty="0" err="1">
                <a:hlinkClick r:id="rId3"/>
              </a:rPr>
              <a:t>flickr</a:t>
            </a:r>
            <a:endParaRPr lang="x-none" dirty="0"/>
          </a:p>
        </p:txBody>
      </p:sp>
    </p:spTree>
    <p:extLst>
      <p:ext uri="{BB962C8B-B14F-4D97-AF65-F5344CB8AC3E}">
        <p14:creationId xmlns:p14="http://schemas.microsoft.com/office/powerpoint/2010/main" val="28307127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80B34-8429-4B98-8316-EE6BD6B7F60C}"/>
              </a:ext>
            </a:extLst>
          </p:cNvPr>
          <p:cNvSpPr>
            <a:spLocks noGrp="1"/>
          </p:cNvSpPr>
          <p:nvPr>
            <p:ph type="title"/>
          </p:nvPr>
        </p:nvSpPr>
        <p:spPr/>
        <p:txBody>
          <a:bodyPr/>
          <a:lstStyle/>
          <a:p>
            <a:r>
              <a:rPr lang="de-DE" dirty="0"/>
              <a:t>Lizenzen</a:t>
            </a:r>
            <a:endParaRPr lang="x-none" dirty="0"/>
          </a:p>
        </p:txBody>
      </p:sp>
      <p:pic>
        <p:nvPicPr>
          <p:cNvPr id="4" name="Picture 3">
            <a:extLst>
              <a:ext uri="{FF2B5EF4-FFF2-40B4-BE49-F238E27FC236}">
                <a16:creationId xmlns:a16="http://schemas.microsoft.com/office/drawing/2014/main" id="{8CA5C392-5C4B-4B47-B4E2-C21DFC4083A1}"/>
              </a:ext>
            </a:extLst>
          </p:cNvPr>
          <p:cNvPicPr>
            <a:picLocks noChangeAspect="1"/>
          </p:cNvPicPr>
          <p:nvPr/>
        </p:nvPicPr>
        <p:blipFill>
          <a:blip r:embed="rId2"/>
          <a:stretch>
            <a:fillRect/>
          </a:stretch>
        </p:blipFill>
        <p:spPr>
          <a:xfrm>
            <a:off x="812554" y="1690688"/>
            <a:ext cx="10489954" cy="3509554"/>
          </a:xfrm>
          <a:prstGeom prst="rect">
            <a:avLst/>
          </a:prstGeom>
        </p:spPr>
      </p:pic>
      <p:sp>
        <p:nvSpPr>
          <p:cNvPr id="5" name="TextBox 4">
            <a:extLst>
              <a:ext uri="{FF2B5EF4-FFF2-40B4-BE49-F238E27FC236}">
                <a16:creationId xmlns:a16="http://schemas.microsoft.com/office/drawing/2014/main" id="{AB6927C4-FD82-4524-92A1-ACD37BD8F875}"/>
              </a:ext>
            </a:extLst>
          </p:cNvPr>
          <p:cNvSpPr txBox="1"/>
          <p:nvPr/>
        </p:nvSpPr>
        <p:spPr>
          <a:xfrm>
            <a:off x="629195" y="5577839"/>
            <a:ext cx="11272830" cy="830997"/>
          </a:xfrm>
          <a:prstGeom prst="rect">
            <a:avLst/>
          </a:prstGeom>
          <a:noFill/>
        </p:spPr>
        <p:txBody>
          <a:bodyPr wrap="none" rtlCol="0">
            <a:spAutoFit/>
          </a:bodyPr>
          <a:lstStyle/>
          <a:p>
            <a:r>
              <a:rPr lang="de-DE" sz="2400" dirty="0"/>
              <a:t>Hinweis: „.... Beachten Sie, dass bei VMs mit niedriger Priorität ein Rabatt nur die Kosten </a:t>
            </a:r>
          </a:p>
          <a:p>
            <a:r>
              <a:rPr lang="de-DE" sz="2400" dirty="0"/>
              <a:t>für die VM gewährt wird, nicht für die Anwendungskosten...“</a:t>
            </a:r>
            <a:endParaRPr lang="x-none" sz="2400" dirty="0"/>
          </a:p>
        </p:txBody>
      </p:sp>
    </p:spTree>
    <p:extLst>
      <p:ext uri="{BB962C8B-B14F-4D97-AF65-F5344CB8AC3E}">
        <p14:creationId xmlns:p14="http://schemas.microsoft.com/office/powerpoint/2010/main" val="1932276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3789575" y="2055043"/>
            <a:ext cx="4421171" cy="2308324"/>
          </a:xfrm>
          <a:prstGeom prst="rect">
            <a:avLst/>
          </a:prstGeom>
          <a:noFill/>
        </p:spPr>
        <p:txBody>
          <a:bodyPr wrap="square" rtlCol="0">
            <a:spAutoFit/>
          </a:bodyPr>
          <a:lstStyle/>
          <a:p>
            <a:pPr algn="ctr"/>
            <a:r>
              <a:rPr lang="en-US" sz="7200" dirty="0" err="1"/>
              <a:t>Vielen</a:t>
            </a:r>
            <a:r>
              <a:rPr lang="en-US" sz="7200" dirty="0"/>
              <a:t> Dank!</a:t>
            </a:r>
            <a:endParaRPr lang="de-DE" sz="7200" dirty="0"/>
          </a:p>
        </p:txBody>
      </p:sp>
    </p:spTree>
    <p:extLst>
      <p:ext uri="{BB962C8B-B14F-4D97-AF65-F5344CB8AC3E}">
        <p14:creationId xmlns:p14="http://schemas.microsoft.com/office/powerpoint/2010/main" val="145652223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2523659" y="4316193"/>
            <a:ext cx="6849311" cy="1323439"/>
          </a:xfrm>
          <a:prstGeom prst="rect">
            <a:avLst/>
          </a:prstGeom>
          <a:noFill/>
        </p:spPr>
        <p:txBody>
          <a:bodyPr wrap="none" rtlCol="0">
            <a:spAutoFit/>
          </a:bodyPr>
          <a:lstStyle/>
          <a:p>
            <a:pPr algn="ctr"/>
            <a:r>
              <a:rPr lang="en-US" sz="4000" dirty="0">
                <a:latin typeface="Rockwell" panose="02060603020205020403" pitchFamily="18" charset="0"/>
              </a:rPr>
              <a:t>29/30-Juni-2019 in Karlsruhe</a:t>
            </a:r>
          </a:p>
          <a:p>
            <a:pPr algn="ctr"/>
            <a:r>
              <a:rPr lang="en-US" sz="4000" dirty="0">
                <a:latin typeface="Rockwell" panose="02060603020205020403" pitchFamily="18" charset="0"/>
              </a:rPr>
              <a:t>www.nossued.de</a:t>
            </a:r>
            <a:endParaRPr lang="de-DE" sz="4000" dirty="0">
              <a:latin typeface="Rockwell" panose="02060603020205020403" pitchFamily="18" charset="0"/>
            </a:endParaRPr>
          </a:p>
        </p:txBody>
      </p:sp>
      <p:pic>
        <p:nvPicPr>
          <p:cNvPr id="2" name="Picture 1">
            <a:extLst>
              <a:ext uri="{FF2B5EF4-FFF2-40B4-BE49-F238E27FC236}">
                <a16:creationId xmlns:a16="http://schemas.microsoft.com/office/drawing/2014/main" id="{4D9DDD9A-4CF3-4A95-96BB-7A74EA03FA5C}"/>
              </a:ext>
            </a:extLst>
          </p:cNvPr>
          <p:cNvPicPr>
            <a:picLocks noChangeAspect="1"/>
          </p:cNvPicPr>
          <p:nvPr/>
        </p:nvPicPr>
        <p:blipFill>
          <a:blip r:embed="rId2"/>
          <a:stretch>
            <a:fillRect/>
          </a:stretch>
        </p:blipFill>
        <p:spPr>
          <a:xfrm>
            <a:off x="133350" y="760632"/>
            <a:ext cx="11925300" cy="3562350"/>
          </a:xfrm>
          <a:prstGeom prst="rect">
            <a:avLst/>
          </a:prstGeom>
        </p:spPr>
      </p:pic>
    </p:spTree>
    <p:extLst>
      <p:ext uri="{BB962C8B-B14F-4D97-AF65-F5344CB8AC3E}">
        <p14:creationId xmlns:p14="http://schemas.microsoft.com/office/powerpoint/2010/main" val="24348047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entwicklertag.de/karlsruhe/2015/sites/entwicklertag.de.karlsruhe.2015/files/styles/referentenbild/public/Portraitfoto_600x700.jpg?itok=MAyig2h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637" y="771178"/>
            <a:ext cx="1428750" cy="1666875"/>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1780853" y="1250672"/>
            <a:ext cx="3692036" cy="707886"/>
          </a:xfrm>
          <a:prstGeom prst="rect">
            <a:avLst/>
          </a:prstGeom>
          <a:noFill/>
        </p:spPr>
        <p:txBody>
          <a:bodyPr wrap="none" rtlCol="0">
            <a:spAutoFit/>
          </a:bodyPr>
          <a:lstStyle/>
          <a:p>
            <a:r>
              <a:rPr lang="de-DE" sz="4000" dirty="0">
                <a:solidFill>
                  <a:schemeClr val="tx2"/>
                </a:solidFill>
                <a:latin typeface="+mj-lt"/>
                <a:ea typeface="+mj-ea"/>
                <a:cs typeface="+mj-cs"/>
              </a:rPr>
              <a:t>Andreas Bräsen</a:t>
            </a:r>
            <a:endParaRPr lang="de-DE" dirty="0"/>
          </a:p>
        </p:txBody>
      </p:sp>
      <p:sp>
        <p:nvSpPr>
          <p:cNvPr id="6" name="Textfeld 5"/>
          <p:cNvSpPr txBox="1"/>
          <p:nvPr/>
        </p:nvSpPr>
        <p:spPr>
          <a:xfrm>
            <a:off x="1924869" y="2211338"/>
            <a:ext cx="6768752"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Software </a:t>
            </a:r>
            <a:r>
              <a:rPr lang="en-US" sz="2800" dirty="0" err="1"/>
              <a:t>Entwickler</a:t>
            </a:r>
            <a:r>
              <a:rPr lang="en-US" sz="2800" dirty="0"/>
              <a:t> - </a:t>
            </a:r>
            <a:r>
              <a:rPr lang="de-DE" sz="2800" dirty="0"/>
              <a:t>Mit dem Schwerpunkt auf .NET basierter pragmatischer Software Entwicklung</a:t>
            </a:r>
          </a:p>
          <a:p>
            <a:pPr marL="285750" indent="-285750">
              <a:buFont typeface="Arial" panose="020B0604020202020204" pitchFamily="34" charset="0"/>
              <a:buChar char="•"/>
            </a:pPr>
            <a:r>
              <a:rPr lang="en-US" sz="2800" dirty="0">
                <a:hlinkClick r:id="rId3"/>
              </a:rPr>
              <a:t>abraesen@bruke.de</a:t>
            </a:r>
            <a:endParaRPr lang="en-US" sz="2800" dirty="0"/>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7637" y="2629872"/>
            <a:ext cx="2286000"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8142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3811" y="213004"/>
            <a:ext cx="10515600" cy="779264"/>
          </a:xfrm>
        </p:spPr>
        <p:txBody>
          <a:bodyPr>
            <a:normAutofit/>
          </a:bodyPr>
          <a:lstStyle/>
          <a:p>
            <a:r>
              <a:rPr lang="de-DE" dirty="0"/>
              <a:t>Bis ein Problem um die Ecke kam...</a:t>
            </a:r>
          </a:p>
        </p:txBody>
      </p:sp>
      <p:pic>
        <p:nvPicPr>
          <p:cNvPr id="4" name="Grafik 3"/>
          <p:cNvPicPr>
            <a:picLocks noChangeAspect="1"/>
          </p:cNvPicPr>
          <p:nvPr/>
        </p:nvPicPr>
        <p:blipFill>
          <a:blip r:embed="rId3"/>
          <a:stretch>
            <a:fillRect/>
          </a:stretch>
        </p:blipFill>
        <p:spPr>
          <a:xfrm>
            <a:off x="1316456" y="3100056"/>
            <a:ext cx="848677" cy="3315761"/>
          </a:xfrm>
          <a:prstGeom prst="rect">
            <a:avLst/>
          </a:prstGeom>
        </p:spPr>
      </p:pic>
      <p:pic>
        <p:nvPicPr>
          <p:cNvPr id="5" name="Grafik 4"/>
          <p:cNvPicPr>
            <a:picLocks noChangeAspect="1"/>
          </p:cNvPicPr>
          <p:nvPr/>
        </p:nvPicPr>
        <p:blipFill>
          <a:blip r:embed="rId4"/>
          <a:stretch>
            <a:fillRect/>
          </a:stretch>
        </p:blipFill>
        <p:spPr>
          <a:xfrm>
            <a:off x="3380047" y="3280070"/>
            <a:ext cx="2361247" cy="3010245"/>
          </a:xfrm>
          <a:prstGeom prst="rect">
            <a:avLst/>
          </a:prstGeom>
        </p:spPr>
      </p:pic>
      <p:pic>
        <p:nvPicPr>
          <p:cNvPr id="6" name="Grafik 5"/>
          <p:cNvPicPr>
            <a:picLocks noChangeAspect="1"/>
          </p:cNvPicPr>
          <p:nvPr/>
        </p:nvPicPr>
        <p:blipFill>
          <a:blip r:embed="rId5"/>
          <a:stretch>
            <a:fillRect/>
          </a:stretch>
        </p:blipFill>
        <p:spPr>
          <a:xfrm>
            <a:off x="6980687" y="3280070"/>
            <a:ext cx="3748724" cy="2849709"/>
          </a:xfrm>
          <a:prstGeom prst="rect">
            <a:avLst/>
          </a:prstGeom>
        </p:spPr>
      </p:pic>
      <p:cxnSp>
        <p:nvCxnSpPr>
          <p:cNvPr id="8" name="Gerader Verbinder 7"/>
          <p:cNvCxnSpPr/>
          <p:nvPr/>
        </p:nvCxnSpPr>
        <p:spPr>
          <a:xfrm flipV="1">
            <a:off x="1853666" y="3590114"/>
            <a:ext cx="1700212" cy="41291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Gerader Verbinder 8"/>
          <p:cNvCxnSpPr/>
          <p:nvPr/>
        </p:nvCxnSpPr>
        <p:spPr>
          <a:xfrm>
            <a:off x="1802230" y="4517907"/>
            <a:ext cx="1914526" cy="1416790"/>
          </a:xfrm>
          <a:prstGeom prst="line">
            <a:avLst/>
          </a:prstGeom>
        </p:spPr>
        <p:style>
          <a:lnRef idx="1">
            <a:schemeClr val="accent1"/>
          </a:lnRef>
          <a:fillRef idx="0">
            <a:schemeClr val="accent1"/>
          </a:fillRef>
          <a:effectRef idx="0">
            <a:schemeClr val="accent1"/>
          </a:effectRef>
          <a:fontRef idx="minor">
            <a:schemeClr val="tx1"/>
          </a:fontRef>
        </p:style>
      </p:cxnSp>
      <p:sp>
        <p:nvSpPr>
          <p:cNvPr id="14" name="Pfeil nach rechts 13"/>
          <p:cNvSpPr/>
          <p:nvPr/>
        </p:nvSpPr>
        <p:spPr>
          <a:xfrm>
            <a:off x="5871786" y="430056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Box 2">
            <a:extLst>
              <a:ext uri="{FF2B5EF4-FFF2-40B4-BE49-F238E27FC236}">
                <a16:creationId xmlns:a16="http://schemas.microsoft.com/office/drawing/2014/main" id="{7509A14C-2E17-4FCF-B224-E428E0E9C4AD}"/>
              </a:ext>
            </a:extLst>
          </p:cNvPr>
          <p:cNvSpPr txBox="1"/>
          <p:nvPr/>
        </p:nvSpPr>
        <p:spPr>
          <a:xfrm>
            <a:off x="213811" y="1482326"/>
            <a:ext cx="10753393" cy="1200329"/>
          </a:xfrm>
          <a:prstGeom prst="rect">
            <a:avLst/>
          </a:prstGeom>
          <a:noFill/>
        </p:spPr>
        <p:txBody>
          <a:bodyPr wrap="none" rtlCol="0">
            <a:spAutoFit/>
          </a:bodyPr>
          <a:lstStyle/>
          <a:p>
            <a:r>
              <a:rPr lang="de-DE" sz="3600" dirty="0">
                <a:latin typeface="+mj-lt"/>
                <a:ea typeface="+mj-ea"/>
                <a:cs typeface="+mj-cs"/>
              </a:rPr>
              <a:t>... um für eine DNA Probe die Frage beantworten zu </a:t>
            </a:r>
          </a:p>
          <a:p>
            <a:r>
              <a:rPr lang="de-DE" sz="3600" dirty="0">
                <a:latin typeface="+mj-lt"/>
                <a:ea typeface="+mj-ea"/>
                <a:cs typeface="+mj-cs"/>
              </a:rPr>
              <a:t>können, ob diese für die Sequenzierung noch was taugt...</a:t>
            </a:r>
            <a:endParaRPr lang="LID4096" sz="3600" dirty="0">
              <a:latin typeface="+mj-lt"/>
              <a:ea typeface="+mj-ea"/>
              <a:cs typeface="+mj-cs"/>
            </a:endParaRPr>
          </a:p>
        </p:txBody>
      </p:sp>
      <p:sp>
        <p:nvSpPr>
          <p:cNvPr id="17" name="Titel 1">
            <a:extLst>
              <a:ext uri="{FF2B5EF4-FFF2-40B4-BE49-F238E27FC236}">
                <a16:creationId xmlns:a16="http://schemas.microsoft.com/office/drawing/2014/main" id="{EE350BED-C8AF-41A9-A7F0-6AECC9070A70}"/>
              </a:ext>
            </a:extLst>
          </p:cNvPr>
          <p:cNvSpPr txBox="1">
            <a:spLocks/>
          </p:cNvSpPr>
          <p:nvPr/>
        </p:nvSpPr>
        <p:spPr>
          <a:xfrm>
            <a:off x="213811" y="570047"/>
            <a:ext cx="11937167" cy="13255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600" dirty="0"/>
              <a:t>...das Finden der optimalen Software-Konfigurationsdaten...</a:t>
            </a:r>
          </a:p>
        </p:txBody>
      </p:sp>
    </p:spTree>
    <p:extLst>
      <p:ext uri="{BB962C8B-B14F-4D97-AF65-F5344CB8AC3E}">
        <p14:creationId xmlns:p14="http://schemas.microsoft.com/office/powerpoint/2010/main" val="421523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p:bldP spid="17" grpId="0"/>
    </p:bld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TM02900743[[fn=Organisch]]</Template>
  <TotalTime>3094</TotalTime>
  <Words>3307</Words>
  <Application>Microsoft Office PowerPoint</Application>
  <PresentationFormat>Widescreen</PresentationFormat>
  <Paragraphs>452</Paragraphs>
  <Slides>83</Slides>
  <Notes>30</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83</vt:i4>
      </vt:variant>
    </vt:vector>
  </HeadingPairs>
  <TitlesOfParts>
    <vt:vector size="89" baseType="lpstr">
      <vt:lpstr>Arial</vt:lpstr>
      <vt:lpstr>Calibri</vt:lpstr>
      <vt:lpstr>Calibri Light</vt:lpstr>
      <vt:lpstr>Rockwell</vt:lpstr>
      <vt:lpstr>Wingdings 2</vt:lpstr>
      <vt:lpstr>HDOfficeLightV0</vt:lpstr>
      <vt:lpstr>Azure Batch oder Large-Scale Parallel und High-Performance Computing (HPC) für jedermann…</vt:lpstr>
      <vt:lpstr>PowerPoint Presentation</vt:lpstr>
      <vt:lpstr>Azure Batch oder Large-Scale Parallel und High-Performance Computing (HPC) für jedermann oder…</vt:lpstr>
      <vt:lpstr>PowerPoint Presentation</vt:lpstr>
      <vt:lpstr>Large-Scale Parallel und High-Performance Computing (HPC)</vt:lpstr>
      <vt:lpstr>HPC – Was macht man damit ?</vt:lpstr>
      <vt:lpstr>Weitere Möglichkeiten…</vt:lpstr>
      <vt:lpstr>PowerPoint Presentation</vt:lpstr>
      <vt:lpstr>Bis ein Problem um die Ecke kam...</vt:lpstr>
      <vt:lpstr>Taugt die DNA Probe noch was ?</vt:lpstr>
      <vt:lpstr>Lauf (durch den) Forrest, Lauf....</vt:lpstr>
      <vt:lpstr>Bitte Entscheiden sie sich.....Hop oder Top ?</vt:lpstr>
      <vt:lpstr>Welche Konfigurationsdaten führen zum besten Ergebnis ?</vt:lpstr>
      <vt:lpstr>Super Idee... Es hat nur einen Haken....</vt:lpstr>
      <vt:lpstr>Rechner...</vt:lpstr>
      <vt:lpstr>Was ist Azure Batch ? (Microsoft)</vt:lpstr>
      <vt:lpstr>Hochgradig parallel und eng gekoppelte Workloads</vt:lpstr>
      <vt:lpstr>Hochgradig parallel und eng gekoppelte Workloads</vt:lpstr>
      <vt:lpstr>Zusätzliche Batch-Funktionen</vt:lpstr>
      <vt:lpstr>Was braucht man ?</vt:lpstr>
      <vt:lpstr>Wo finde ich Azure Batch im Azure Portal ?</vt:lpstr>
      <vt:lpstr>Video: Azure Batch im Portal anlegen </vt:lpstr>
      <vt:lpstr>Was braucht man ?</vt:lpstr>
      <vt:lpstr>Pool</vt:lpstr>
      <vt:lpstr>Pool</vt:lpstr>
      <vt:lpstr>Computeknoten</vt:lpstr>
      <vt:lpstr>Computeknoten</vt:lpstr>
      <vt:lpstr>Job (Auftrag)</vt:lpstr>
      <vt:lpstr>Job (Auftrag)</vt:lpstr>
      <vt:lpstr>Task (Aufgabe)</vt:lpstr>
      <vt:lpstr>Task (Aufgabe)</vt:lpstr>
      <vt:lpstr>So funktioniert‘s</vt:lpstr>
      <vt:lpstr>Beispiele</vt:lpstr>
      <vt:lpstr>„Azure Batch Quickstart“ Beispiel</vt:lpstr>
      <vt:lpstr>Usings</vt:lpstr>
      <vt:lpstr>Keys setzen</vt:lpstr>
      <vt:lpstr>PowerPoint Presentation</vt:lpstr>
      <vt:lpstr>VM Größe festlegen</vt:lpstr>
      <vt:lpstr>PowerPoint Presentation</vt:lpstr>
      <vt:lpstr>PowerPoint Presentation</vt:lpstr>
      <vt:lpstr>BlobClient anlegen</vt:lpstr>
      <vt:lpstr>‚input‘ Container im Storage anlegen</vt:lpstr>
      <vt:lpstr>Die zu verarbeitenden Dateien festlegen...</vt:lpstr>
      <vt:lpstr>batch-dotnet-quickstart  Boaahhh...</vt:lpstr>
      <vt:lpstr>Batch Client anlegen</vt:lpstr>
      <vt:lpstr>Maschine festlegen</vt:lpstr>
      <vt:lpstr>Video: VM Daten ermitteln</vt:lpstr>
      <vt:lpstr>Virtual Machine Konfiguration + Batch Agent</vt:lpstr>
      <vt:lpstr>Pool anlegen</vt:lpstr>
      <vt:lpstr>Job anlegen</vt:lpstr>
      <vt:lpstr>Tasks anlegen...</vt:lpstr>
      <vt:lpstr>Monitoring starten und warten....</vt:lpstr>
      <vt:lpstr>Video: Start Tasks in Azure Batch</vt:lpstr>
      <vt:lpstr>The Run - 1/3</vt:lpstr>
      <vt:lpstr>The Run - 2/3</vt:lpstr>
      <vt:lpstr>The Run - 3/3</vt:lpstr>
      <vt:lpstr>Ein wenig aufräumen</vt:lpstr>
      <vt:lpstr>Stdout.txt</vt:lpstr>
      <vt:lpstr>Verzeichnis Struktur auf dem ComputeNode</vt:lpstr>
      <vt:lpstr>Verzeichnis Struktur auf dem Rechner</vt:lpstr>
      <vt:lpstr>Variablen auf dem Rechner</vt:lpstr>
      <vt:lpstr>Tools... Das Azure Portal</vt:lpstr>
      <vt:lpstr>Tools ... Batch Explorer (https://azure.github.io/BatchExplorer/)</vt:lpstr>
      <vt:lpstr>Start Task</vt:lpstr>
      <vt:lpstr>Application Package (Anwendungspakete)</vt:lpstr>
      <vt:lpstr>Pool - Skalierung</vt:lpstr>
      <vt:lpstr>Mehrere Tasks gleichzeitig auf einem Computeknoten</vt:lpstr>
      <vt:lpstr>Task Kommunikation</vt:lpstr>
      <vt:lpstr>User Subscription</vt:lpstr>
      <vt:lpstr>VM‘s</vt:lpstr>
      <vt:lpstr>Docker</vt:lpstr>
      <vt:lpstr>Eigene VM</vt:lpstr>
      <vt:lpstr>Wie programmiert/benutzt man es ?</vt:lpstr>
      <vt:lpstr>Batch-Dienst-APIs</vt:lpstr>
      <vt:lpstr>Sicherheit mit Zertifikaten</vt:lpstr>
      <vt:lpstr>Und was kostet mich das Ganze?</vt:lpstr>
      <vt:lpstr>VM‘s (Normale und Niedrige Priorität)</vt:lpstr>
      <vt:lpstr>VM‘s (Normale und Niedrige Priorität)</vt:lpstr>
      <vt:lpstr>VM‘s (Normale und Niedrige Priorität)</vt:lpstr>
      <vt:lpstr>Lizenzen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Batch oder Large-Scale Parallel und High-Performance Computing (HPC) für jedermann…</dc:title>
  <dc:creator>Andreas Bräsen</dc:creator>
  <cp:lastModifiedBy>Andreas Bräsen</cp:lastModifiedBy>
  <cp:revision>114</cp:revision>
  <dcterms:created xsi:type="dcterms:W3CDTF">2019-02-20T05:22:27Z</dcterms:created>
  <dcterms:modified xsi:type="dcterms:W3CDTF">2019-05-15T22:12:40Z</dcterms:modified>
</cp:coreProperties>
</file>